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1"/>
  </p:notesMasterIdLst>
  <p:handoutMasterIdLst>
    <p:handoutMasterId r:id="rId12"/>
  </p:handoutMasterIdLst>
  <p:sldIdLst>
    <p:sldId id="258" r:id="rId5"/>
    <p:sldId id="268" r:id="rId6"/>
    <p:sldId id="263" r:id="rId7"/>
    <p:sldId id="270" r:id="rId8"/>
    <p:sldId id="271" r:id="rId9"/>
    <p:sldId id="269" r:id="rId10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24F82"/>
    <a:srgbClr val="F9C402"/>
    <a:srgbClr val="E03882"/>
    <a:srgbClr val="4FB9AB"/>
    <a:srgbClr val="28B8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141E061-2FFE-42BA-A319-BA961005867A}" v="1" dt="2023-11-21T13:16:08.518"/>
    <p1510:client id="{A17A8AE6-38D8-47E2-8EA3-265887BE5770}" v="8" dt="2023-11-24T09:13:53.55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357"/>
    <p:restoredTop sz="94660"/>
  </p:normalViewPr>
  <p:slideViewPr>
    <p:cSldViewPr snapToGrid="0" snapToObjects="1" showGuides="1">
      <p:cViewPr varScale="1">
        <p:scale>
          <a:sx n="68" d="100"/>
          <a:sy n="68" d="100"/>
        </p:scale>
        <p:origin x="1086" y="6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handoutMaster" Target="handoutMasters/handoutMaster1.xml"/><Relationship Id="rId17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hian Pearce" userId="2622a720-3ea4-4c83-979f-e6c209b37b63" providerId="ADAL" clId="{0141E061-2FFE-42BA-A319-BA961005867A}"/>
    <pc:docChg chg="modSld">
      <pc:chgData name="Rhian Pearce" userId="2622a720-3ea4-4c83-979f-e6c209b37b63" providerId="ADAL" clId="{0141E061-2FFE-42BA-A319-BA961005867A}" dt="2023-11-21T13:15:58.276" v="0" actId="20577"/>
      <pc:docMkLst>
        <pc:docMk/>
      </pc:docMkLst>
      <pc:sldChg chg="modSp mod">
        <pc:chgData name="Rhian Pearce" userId="2622a720-3ea4-4c83-979f-e6c209b37b63" providerId="ADAL" clId="{0141E061-2FFE-42BA-A319-BA961005867A}" dt="2023-11-21T13:15:58.276" v="0" actId="20577"/>
        <pc:sldMkLst>
          <pc:docMk/>
          <pc:sldMk cId="2239628984" sldId="269"/>
        </pc:sldMkLst>
        <pc:spChg chg="mod">
          <ac:chgData name="Rhian Pearce" userId="2622a720-3ea4-4c83-979f-e6c209b37b63" providerId="ADAL" clId="{0141E061-2FFE-42BA-A319-BA961005867A}" dt="2023-11-21T13:15:58.276" v="0" actId="20577"/>
          <ac:spMkLst>
            <pc:docMk/>
            <pc:sldMk cId="2239628984" sldId="269"/>
            <ac:spMk id="3" creationId="{94DBCEA8-05A7-434E-E640-6F18F4BF3937}"/>
          </ac:spMkLst>
        </pc:spChg>
      </pc:sldChg>
    </pc:docChg>
  </pc:docChgLst>
  <pc:docChgLst>
    <pc:chgData name="Rhian Pearce" userId="S::rhian.pearce@wales.nhs.uk::2622a720-3ea4-4c83-979f-e6c209b37b63" providerId="AD" clId="Web-{A17A8AE6-38D8-47E2-8EA3-265887BE5770}"/>
    <pc:docChg chg="modSld">
      <pc:chgData name="Rhian Pearce" userId="S::rhian.pearce@wales.nhs.uk::2622a720-3ea4-4c83-979f-e6c209b37b63" providerId="AD" clId="Web-{A17A8AE6-38D8-47E2-8EA3-265887BE5770}" dt="2023-11-24T09:13:53.551" v="3" actId="20577"/>
      <pc:docMkLst>
        <pc:docMk/>
      </pc:docMkLst>
      <pc:sldChg chg="modSp">
        <pc:chgData name="Rhian Pearce" userId="S::rhian.pearce@wales.nhs.uk::2622a720-3ea4-4c83-979f-e6c209b37b63" providerId="AD" clId="Web-{A17A8AE6-38D8-47E2-8EA3-265887BE5770}" dt="2023-11-24T09:13:53.551" v="3" actId="20577"/>
        <pc:sldMkLst>
          <pc:docMk/>
          <pc:sldMk cId="2239628984" sldId="269"/>
        </pc:sldMkLst>
        <pc:spChg chg="mod">
          <ac:chgData name="Rhian Pearce" userId="S::rhian.pearce@wales.nhs.uk::2622a720-3ea4-4c83-979f-e6c209b37b63" providerId="AD" clId="Web-{A17A8AE6-38D8-47E2-8EA3-265887BE5770}" dt="2023-11-24T09:13:53.551" v="3" actId="20577"/>
          <ac:spMkLst>
            <pc:docMk/>
            <pc:sldMk cId="2239628984" sldId="269"/>
            <ac:spMk id="3" creationId="{94DBCEA8-05A7-434E-E640-6F18F4BF3937}"/>
          </ac:spMkLst>
        </pc:spChg>
      </pc:sldChg>
    </pc:docChg>
  </pc:docChgLst>
  <pc:docChgLst>
    <pc:chgData name="Elin Howell" userId="a4c301f2574ab69f" providerId="LiveId" clId="{78484285-8971-46A3-8195-AC68AF4F2A0B}"/>
    <pc:docChg chg="undo custSel modSld">
      <pc:chgData name="Elin Howell" userId="a4c301f2574ab69f" providerId="LiveId" clId="{78484285-8971-46A3-8195-AC68AF4F2A0B}" dt="2023-11-10T11:45:11.205" v="218" actId="790"/>
      <pc:docMkLst>
        <pc:docMk/>
      </pc:docMkLst>
      <pc:sldChg chg="modSp mod">
        <pc:chgData name="Elin Howell" userId="a4c301f2574ab69f" providerId="LiveId" clId="{78484285-8971-46A3-8195-AC68AF4F2A0B}" dt="2023-11-10T11:41:05.574" v="197" actId="20577"/>
        <pc:sldMkLst>
          <pc:docMk/>
          <pc:sldMk cId="1926324892" sldId="263"/>
        </pc:sldMkLst>
        <pc:spChg chg="mod">
          <ac:chgData name="Elin Howell" userId="a4c301f2574ab69f" providerId="LiveId" clId="{78484285-8971-46A3-8195-AC68AF4F2A0B}" dt="2023-11-10T11:41:05.574" v="197" actId="20577"/>
          <ac:spMkLst>
            <pc:docMk/>
            <pc:sldMk cId="1926324892" sldId="263"/>
            <ac:spMk id="10" creationId="{9E9F61CA-6172-42AE-3A89-D151036EC6A1}"/>
          </ac:spMkLst>
        </pc:spChg>
      </pc:sldChg>
      <pc:sldChg chg="modSp mod">
        <pc:chgData name="Elin Howell" userId="a4c301f2574ab69f" providerId="LiveId" clId="{78484285-8971-46A3-8195-AC68AF4F2A0B}" dt="2023-11-10T11:40:06.052" v="162" actId="6549"/>
        <pc:sldMkLst>
          <pc:docMk/>
          <pc:sldMk cId="3160146785" sldId="268"/>
        </pc:sldMkLst>
        <pc:spChg chg="mod">
          <ac:chgData name="Elin Howell" userId="a4c301f2574ab69f" providerId="LiveId" clId="{78484285-8971-46A3-8195-AC68AF4F2A0B}" dt="2023-11-10T11:40:06.052" v="162" actId="6549"/>
          <ac:spMkLst>
            <pc:docMk/>
            <pc:sldMk cId="3160146785" sldId="268"/>
            <ac:spMk id="3" creationId="{94DBCEA8-05A7-434E-E640-6F18F4BF3937}"/>
          </ac:spMkLst>
        </pc:spChg>
      </pc:sldChg>
      <pc:sldChg chg="modSp mod">
        <pc:chgData name="Elin Howell" userId="a4c301f2574ab69f" providerId="LiveId" clId="{78484285-8971-46A3-8195-AC68AF4F2A0B}" dt="2023-11-10T11:45:11.205" v="218" actId="790"/>
        <pc:sldMkLst>
          <pc:docMk/>
          <pc:sldMk cId="2239628984" sldId="269"/>
        </pc:sldMkLst>
        <pc:spChg chg="mod">
          <ac:chgData name="Elin Howell" userId="a4c301f2574ab69f" providerId="LiveId" clId="{78484285-8971-46A3-8195-AC68AF4F2A0B}" dt="2023-11-10T11:45:11.205" v="218" actId="790"/>
          <ac:spMkLst>
            <pc:docMk/>
            <pc:sldMk cId="2239628984" sldId="269"/>
            <ac:spMk id="3" creationId="{94DBCEA8-05A7-434E-E640-6F18F4BF3937}"/>
          </ac:spMkLst>
        </pc:spChg>
        <pc:spChg chg="mod">
          <ac:chgData name="Elin Howell" userId="a4c301f2574ab69f" providerId="LiveId" clId="{78484285-8971-46A3-8195-AC68AF4F2A0B}" dt="2023-11-10T11:44:54.780" v="217" actId="20578"/>
          <ac:spMkLst>
            <pc:docMk/>
            <pc:sldMk cId="2239628984" sldId="269"/>
            <ac:spMk id="8" creationId="{969841D3-F9E9-6D09-C3FD-71680054E05B}"/>
          </ac:spMkLst>
        </pc:spChg>
      </pc:sldChg>
      <pc:sldChg chg="modSp mod">
        <pc:chgData name="Elin Howell" userId="a4c301f2574ab69f" providerId="LiveId" clId="{78484285-8971-46A3-8195-AC68AF4F2A0B}" dt="2023-11-10T11:41:48.881" v="198" actId="14100"/>
        <pc:sldMkLst>
          <pc:docMk/>
          <pc:sldMk cId="307138759" sldId="270"/>
        </pc:sldMkLst>
        <pc:spChg chg="mod">
          <ac:chgData name="Elin Howell" userId="a4c301f2574ab69f" providerId="LiveId" clId="{78484285-8971-46A3-8195-AC68AF4F2A0B}" dt="2023-11-10T11:41:48.881" v="198" actId="14100"/>
          <ac:spMkLst>
            <pc:docMk/>
            <pc:sldMk cId="307138759" sldId="270"/>
            <ac:spMk id="9" creationId="{D405D7A2-44E6-A52E-CC6C-056A87A9AFC9}"/>
          </ac:spMkLst>
        </pc:spChg>
      </pc:sldChg>
      <pc:sldChg chg="modSp mod">
        <pc:chgData name="Elin Howell" userId="a4c301f2574ab69f" providerId="LiveId" clId="{78484285-8971-46A3-8195-AC68AF4F2A0B}" dt="2023-11-10T11:42:37.425" v="211" actId="20577"/>
        <pc:sldMkLst>
          <pc:docMk/>
          <pc:sldMk cId="2926735869" sldId="271"/>
        </pc:sldMkLst>
        <pc:spChg chg="mod">
          <ac:chgData name="Elin Howell" userId="a4c301f2574ab69f" providerId="LiveId" clId="{78484285-8971-46A3-8195-AC68AF4F2A0B}" dt="2023-11-10T11:42:37.425" v="211" actId="20577"/>
          <ac:spMkLst>
            <pc:docMk/>
            <pc:sldMk cId="2926735869" sldId="271"/>
            <ac:spMk id="3" creationId="{00000000-0000-0000-0000-000000000000}"/>
          </ac:spMkLst>
        </pc:spChg>
        <pc:spChg chg="mod">
          <ac:chgData name="Elin Howell" userId="a4c301f2574ab69f" providerId="LiveId" clId="{78484285-8971-46A3-8195-AC68AF4F2A0B}" dt="2023-11-10T11:42:02.950" v="199" actId="14100"/>
          <ac:spMkLst>
            <pc:docMk/>
            <pc:sldMk cId="2926735869" sldId="271"/>
            <ac:spMk id="9" creationId="{FABE46AA-B51E-1B2D-987E-6412DDA379AE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63841F-BFA5-E84D-9FBF-C2EF90B9D7E0}" type="datetimeFigureOut">
              <a:rPr lang="en-US" smtClean="0"/>
              <a:t>11/24/2023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D0E142-3AF0-A947-ABB3-AF8FB94735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943041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04033A-9BE4-C148-A588-EF9D888CAC46}" type="datetimeFigureOut">
              <a:rPr lang="en-US" smtClean="0"/>
              <a:t>11/24/2023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B721FB3-2FB1-D246-9430-EC4C2EC16A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32667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gradFill flip="none" rotWithShape="1">
          <a:gsLst>
            <a:gs pos="10000">
              <a:srgbClr val="324F82"/>
            </a:gs>
            <a:gs pos="100000">
              <a:srgbClr val="28B8CE"/>
            </a:gs>
          </a:gsLst>
          <a:lin ang="189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/>
          <p:cNvCxnSpPr/>
          <p:nvPr userDrawn="1"/>
        </p:nvCxnSpPr>
        <p:spPr>
          <a:xfrm>
            <a:off x="718456" y="1868557"/>
            <a:ext cx="864704" cy="0"/>
          </a:xfrm>
          <a:prstGeom prst="line">
            <a:avLst/>
          </a:prstGeom>
          <a:ln w="28575">
            <a:solidFill>
              <a:srgbClr val="E038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457" y="5207313"/>
            <a:ext cx="3247256" cy="931754"/>
          </a:xfrm>
          <a:prstGeom prst="rect">
            <a:avLst/>
          </a:prstGeom>
        </p:spPr>
      </p:pic>
      <p:sp>
        <p:nvSpPr>
          <p:cNvPr id="16" name="Title 1"/>
          <p:cNvSpPr>
            <a:spLocks noGrp="1"/>
          </p:cNvSpPr>
          <p:nvPr>
            <p:ph type="title" hasCustomPrompt="1"/>
          </p:nvPr>
        </p:nvSpPr>
        <p:spPr>
          <a:xfrm>
            <a:off x="718457" y="718457"/>
            <a:ext cx="10492882" cy="830997"/>
          </a:xfrm>
          <a:prstGeom prst="rect">
            <a:avLst/>
          </a:prstGeom>
        </p:spPr>
        <p:txBody>
          <a:bodyPr wrap="square" lIns="0" tIns="0" rIns="0" bIns="0" anchor="ctr">
            <a:normAutofit/>
          </a:bodyPr>
          <a:lstStyle>
            <a:lvl1pPr algn="l">
              <a:defRPr sz="6000" b="1" i="0" baseline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28" name="Content Placeholder 26"/>
          <p:cNvSpPr>
            <a:spLocks noGrp="1"/>
          </p:cNvSpPr>
          <p:nvPr>
            <p:ph sz="quarter" idx="14" hasCustomPrompt="1"/>
          </p:nvPr>
        </p:nvSpPr>
        <p:spPr>
          <a:xfrm>
            <a:off x="719138" y="2805101"/>
            <a:ext cx="10492200" cy="3323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2400" b="0" i="0" baseline="0">
                <a:solidFill>
                  <a:srgbClr val="F9C40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28th July 2017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15" hasCustomPrompt="1"/>
          </p:nvPr>
        </p:nvSpPr>
        <p:spPr>
          <a:xfrm>
            <a:off x="719138" y="2253927"/>
            <a:ext cx="10491787" cy="367196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3000" b="0" i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Presented By: Insert Name</a:t>
            </a:r>
          </a:p>
        </p:txBody>
      </p:sp>
    </p:spTree>
    <p:extLst>
      <p:ext uri="{BB962C8B-B14F-4D97-AF65-F5344CB8AC3E}">
        <p14:creationId xmlns:p14="http://schemas.microsoft.com/office/powerpoint/2010/main" val="18347305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Column Image &amp;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5953539"/>
            <a:ext cx="12192000" cy="904461"/>
          </a:xfrm>
          <a:prstGeom prst="rect">
            <a:avLst/>
          </a:prstGeom>
          <a:gradFill>
            <a:gsLst>
              <a:gs pos="10000">
                <a:srgbClr val="324F82"/>
              </a:gs>
              <a:gs pos="100000">
                <a:srgbClr val="28B8CE"/>
              </a:gs>
            </a:gsLst>
            <a:lin ang="189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0165" y="6116893"/>
            <a:ext cx="2087823" cy="599071"/>
          </a:xfrm>
          <a:prstGeom prst="rect">
            <a:avLst/>
          </a:prstGeom>
        </p:spPr>
      </p:pic>
      <p:sp>
        <p:nvSpPr>
          <p:cNvPr id="33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348491" y="6294968"/>
            <a:ext cx="3597275" cy="2215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1600" b="1" i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Insert Document Title</a:t>
            </a:r>
          </a:p>
        </p:txBody>
      </p:sp>
      <p:sp>
        <p:nvSpPr>
          <p:cNvPr id="35" name="Content Placeholder 17"/>
          <p:cNvSpPr>
            <a:spLocks noGrp="1"/>
          </p:cNvSpPr>
          <p:nvPr>
            <p:ph sz="quarter" idx="15" hasCustomPrompt="1"/>
          </p:nvPr>
        </p:nvSpPr>
        <p:spPr>
          <a:xfrm>
            <a:off x="715963" y="3644420"/>
            <a:ext cx="2394986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ct val="100000"/>
              </a:lnSpc>
              <a:buNone/>
              <a:defRPr sz="1400" b="0" i="0" baseline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36" name="Picture Placeholder 3" title="Click the Icon to add your Image"/>
          <p:cNvSpPr>
            <a:spLocks noGrp="1" noChangeAspect="1"/>
          </p:cNvSpPr>
          <p:nvPr>
            <p:ph type="pic" sz="quarter" idx="16" hasCustomPrompt="1"/>
          </p:nvPr>
        </p:nvSpPr>
        <p:spPr>
          <a:xfrm>
            <a:off x="1440128" y="2122268"/>
            <a:ext cx="946657" cy="946657"/>
          </a:xfrm>
          <a:prstGeom prst="rect">
            <a:avLst/>
          </a:prstGeom>
          <a:noFill/>
        </p:spPr>
        <p:txBody>
          <a:bodyPr wrap="none" lIns="360000" tIns="0" rIns="360000" bIns="540000" anchor="b" anchorCtr="1">
            <a:noAutofit/>
          </a:bodyPr>
          <a:lstStyle>
            <a:lvl1pPr marL="0" indent="0" algn="ctr">
              <a:buNone/>
              <a:defRPr sz="1000" b="0" i="0" baseline="0">
                <a:solidFill>
                  <a:schemeClr val="bg1">
                    <a:lumMod val="50000"/>
                  </a:schemeClr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</a:t>
            </a:r>
          </a:p>
        </p:txBody>
      </p:sp>
      <p:sp>
        <p:nvSpPr>
          <p:cNvPr id="37" name="Content Placeholder 17"/>
          <p:cNvSpPr>
            <a:spLocks noGrp="1"/>
          </p:cNvSpPr>
          <p:nvPr>
            <p:ph sz="quarter" idx="21" hasCustomPrompt="1"/>
          </p:nvPr>
        </p:nvSpPr>
        <p:spPr>
          <a:xfrm>
            <a:off x="715963" y="3308338"/>
            <a:ext cx="2394986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ct val="100000"/>
              </a:lnSpc>
              <a:buNone/>
              <a:defRPr sz="1400" b="1" i="0" baseline="0">
                <a:solidFill>
                  <a:srgbClr val="E038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Insert Subtitle Here</a:t>
            </a:r>
          </a:p>
        </p:txBody>
      </p:sp>
      <p:sp>
        <p:nvSpPr>
          <p:cNvPr id="44" name="Content Placeholder 17"/>
          <p:cNvSpPr>
            <a:spLocks noGrp="1"/>
          </p:cNvSpPr>
          <p:nvPr>
            <p:ph sz="quarter" idx="22" hasCustomPrompt="1"/>
          </p:nvPr>
        </p:nvSpPr>
        <p:spPr>
          <a:xfrm>
            <a:off x="9081397" y="3644420"/>
            <a:ext cx="2394986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ct val="100000"/>
              </a:lnSpc>
              <a:buNone/>
              <a:defRPr sz="1400" b="0" i="0" baseline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45" name="Picture Placeholder 3" title="Click the Icon to add your Image"/>
          <p:cNvSpPr>
            <a:spLocks noGrp="1" noChangeAspect="1"/>
          </p:cNvSpPr>
          <p:nvPr>
            <p:ph type="pic" sz="quarter" idx="23" hasCustomPrompt="1"/>
          </p:nvPr>
        </p:nvSpPr>
        <p:spPr>
          <a:xfrm>
            <a:off x="9805562" y="2122268"/>
            <a:ext cx="946657" cy="946657"/>
          </a:xfrm>
          <a:prstGeom prst="rect">
            <a:avLst/>
          </a:prstGeom>
          <a:noFill/>
        </p:spPr>
        <p:txBody>
          <a:bodyPr wrap="none" lIns="360000" tIns="0" rIns="360000" bIns="540000" anchor="b" anchorCtr="1">
            <a:noAutofit/>
          </a:bodyPr>
          <a:lstStyle>
            <a:lvl1pPr marL="0" indent="0" algn="ctr">
              <a:buNone/>
              <a:defRPr sz="1000" b="0" i="0" baseline="0">
                <a:solidFill>
                  <a:schemeClr val="bg1">
                    <a:lumMod val="50000"/>
                  </a:schemeClr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</a:t>
            </a:r>
          </a:p>
        </p:txBody>
      </p:sp>
      <p:sp>
        <p:nvSpPr>
          <p:cNvPr id="46" name="Content Placeholder 17"/>
          <p:cNvSpPr>
            <a:spLocks noGrp="1"/>
          </p:cNvSpPr>
          <p:nvPr>
            <p:ph sz="quarter" idx="24" hasCustomPrompt="1"/>
          </p:nvPr>
        </p:nvSpPr>
        <p:spPr>
          <a:xfrm>
            <a:off x="9081397" y="3308338"/>
            <a:ext cx="2394986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ct val="100000"/>
              </a:lnSpc>
              <a:buNone/>
              <a:defRPr sz="1400" b="1" i="0" baseline="0">
                <a:solidFill>
                  <a:srgbClr val="E038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Insert Subtitle Here</a:t>
            </a:r>
          </a:p>
        </p:txBody>
      </p:sp>
      <p:sp>
        <p:nvSpPr>
          <p:cNvPr id="47" name="Content Placeholder 17"/>
          <p:cNvSpPr>
            <a:spLocks noGrp="1"/>
          </p:cNvSpPr>
          <p:nvPr>
            <p:ph sz="quarter" idx="25" hasCustomPrompt="1"/>
          </p:nvPr>
        </p:nvSpPr>
        <p:spPr>
          <a:xfrm>
            <a:off x="3504441" y="3638536"/>
            <a:ext cx="2394986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ct val="100000"/>
              </a:lnSpc>
              <a:buNone/>
              <a:defRPr sz="1400" b="0" i="0" baseline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48" name="Picture Placeholder 3" title="Click the Icon to add your Image"/>
          <p:cNvSpPr>
            <a:spLocks noGrp="1" noChangeAspect="1"/>
          </p:cNvSpPr>
          <p:nvPr>
            <p:ph type="pic" sz="quarter" idx="26" hasCustomPrompt="1"/>
          </p:nvPr>
        </p:nvSpPr>
        <p:spPr>
          <a:xfrm>
            <a:off x="4228606" y="2122268"/>
            <a:ext cx="946657" cy="946657"/>
          </a:xfrm>
          <a:prstGeom prst="rect">
            <a:avLst/>
          </a:prstGeom>
          <a:noFill/>
        </p:spPr>
        <p:txBody>
          <a:bodyPr wrap="none" lIns="360000" tIns="0" rIns="360000" bIns="540000" anchor="b" anchorCtr="1">
            <a:noAutofit/>
          </a:bodyPr>
          <a:lstStyle>
            <a:lvl1pPr marL="0" indent="0" algn="ctr">
              <a:buNone/>
              <a:defRPr sz="1000" b="0" i="0" baseline="0">
                <a:solidFill>
                  <a:schemeClr val="bg1">
                    <a:lumMod val="50000"/>
                  </a:schemeClr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</a:t>
            </a:r>
          </a:p>
        </p:txBody>
      </p:sp>
      <p:sp>
        <p:nvSpPr>
          <p:cNvPr id="49" name="Content Placeholder 17"/>
          <p:cNvSpPr>
            <a:spLocks noGrp="1"/>
          </p:cNvSpPr>
          <p:nvPr>
            <p:ph sz="quarter" idx="27" hasCustomPrompt="1"/>
          </p:nvPr>
        </p:nvSpPr>
        <p:spPr>
          <a:xfrm>
            <a:off x="3504441" y="3302454"/>
            <a:ext cx="2394986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ct val="100000"/>
              </a:lnSpc>
              <a:buNone/>
              <a:defRPr sz="1400" b="1" i="0" baseline="0">
                <a:solidFill>
                  <a:srgbClr val="E038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Insert Subtitle Here</a:t>
            </a:r>
          </a:p>
        </p:txBody>
      </p:sp>
      <p:sp>
        <p:nvSpPr>
          <p:cNvPr id="50" name="Content Placeholder 17"/>
          <p:cNvSpPr>
            <a:spLocks noGrp="1"/>
          </p:cNvSpPr>
          <p:nvPr>
            <p:ph sz="quarter" idx="28" hasCustomPrompt="1"/>
          </p:nvPr>
        </p:nvSpPr>
        <p:spPr>
          <a:xfrm>
            <a:off x="6292919" y="3638536"/>
            <a:ext cx="2394986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ct val="100000"/>
              </a:lnSpc>
              <a:buNone/>
              <a:defRPr sz="1400" b="0" i="0" baseline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51" name="Picture Placeholder 3" title="Click the Icon to add your Image"/>
          <p:cNvSpPr>
            <a:spLocks noGrp="1" noChangeAspect="1"/>
          </p:cNvSpPr>
          <p:nvPr>
            <p:ph type="pic" sz="quarter" idx="29" hasCustomPrompt="1"/>
          </p:nvPr>
        </p:nvSpPr>
        <p:spPr>
          <a:xfrm>
            <a:off x="7017084" y="2122268"/>
            <a:ext cx="946657" cy="946657"/>
          </a:xfrm>
          <a:prstGeom prst="rect">
            <a:avLst/>
          </a:prstGeom>
          <a:noFill/>
        </p:spPr>
        <p:txBody>
          <a:bodyPr wrap="none" lIns="360000" tIns="0" rIns="360000" bIns="540000" anchor="b" anchorCtr="1">
            <a:noAutofit/>
          </a:bodyPr>
          <a:lstStyle>
            <a:lvl1pPr marL="0" indent="0" algn="ctr">
              <a:buNone/>
              <a:defRPr sz="1000" b="0" i="0" baseline="0">
                <a:solidFill>
                  <a:schemeClr val="bg1">
                    <a:lumMod val="50000"/>
                  </a:schemeClr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</a:t>
            </a:r>
          </a:p>
        </p:txBody>
      </p:sp>
      <p:sp>
        <p:nvSpPr>
          <p:cNvPr id="52" name="Content Placeholder 17"/>
          <p:cNvSpPr>
            <a:spLocks noGrp="1"/>
          </p:cNvSpPr>
          <p:nvPr>
            <p:ph sz="quarter" idx="30" hasCustomPrompt="1"/>
          </p:nvPr>
        </p:nvSpPr>
        <p:spPr>
          <a:xfrm>
            <a:off x="6292919" y="3302454"/>
            <a:ext cx="2394986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ct val="100000"/>
              </a:lnSpc>
              <a:buNone/>
              <a:defRPr sz="1400" b="1" i="0" baseline="0">
                <a:solidFill>
                  <a:srgbClr val="E038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Insert Subtitle Here</a:t>
            </a:r>
          </a:p>
        </p:txBody>
      </p:sp>
      <p:sp>
        <p:nvSpPr>
          <p:cNvPr id="19" name="Text Placeholder 4"/>
          <p:cNvSpPr>
            <a:spLocks noGrp="1"/>
          </p:cNvSpPr>
          <p:nvPr>
            <p:ph type="body" sz="quarter" idx="31" hasCustomPrompt="1"/>
          </p:nvPr>
        </p:nvSpPr>
        <p:spPr>
          <a:xfrm>
            <a:off x="715963" y="716218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b="1" i="0">
                <a:solidFill>
                  <a:srgbClr val="324F8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4 Column Text &amp; Icon Slide Heading</a:t>
            </a:r>
          </a:p>
        </p:txBody>
      </p:sp>
      <p:sp>
        <p:nvSpPr>
          <p:cNvPr id="20" name="Text Placeholder 4"/>
          <p:cNvSpPr>
            <a:spLocks noGrp="1"/>
          </p:cNvSpPr>
          <p:nvPr>
            <p:ph type="body" sz="quarter" idx="32" hasCustomPrompt="1"/>
          </p:nvPr>
        </p:nvSpPr>
        <p:spPr>
          <a:xfrm>
            <a:off x="715962" y="1158975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b="0" i="0">
                <a:solidFill>
                  <a:srgbClr val="E0388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Slide Subheading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Column Image &amp; Text Reverse">
    <p:bg>
      <p:bgPr>
        <a:gradFill flip="none" rotWithShape="1">
          <a:gsLst>
            <a:gs pos="10000">
              <a:srgbClr val="324F82"/>
            </a:gs>
            <a:gs pos="100000">
              <a:srgbClr val="28B8CE"/>
            </a:gs>
          </a:gsLst>
          <a:lin ang="189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0165" y="6116893"/>
            <a:ext cx="2087823" cy="599071"/>
          </a:xfrm>
          <a:prstGeom prst="rect">
            <a:avLst/>
          </a:prstGeom>
        </p:spPr>
      </p:pic>
      <p:sp>
        <p:nvSpPr>
          <p:cNvPr id="5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348491" y="6294968"/>
            <a:ext cx="3597275" cy="2215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1600" b="1" i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Insert Document Title</a:t>
            </a:r>
          </a:p>
        </p:txBody>
      </p:sp>
      <p:sp>
        <p:nvSpPr>
          <p:cNvPr id="39" name="Content Placeholder 17"/>
          <p:cNvSpPr>
            <a:spLocks noGrp="1"/>
          </p:cNvSpPr>
          <p:nvPr>
            <p:ph sz="quarter" idx="21" hasCustomPrompt="1"/>
          </p:nvPr>
        </p:nvSpPr>
        <p:spPr>
          <a:xfrm>
            <a:off x="715963" y="3308338"/>
            <a:ext cx="2394986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ct val="100000"/>
              </a:lnSpc>
              <a:buNone/>
              <a:defRPr sz="1400" b="1" i="0" baseline="0">
                <a:solidFill>
                  <a:srgbClr val="F9C40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Insert Subtitle Here</a:t>
            </a:r>
          </a:p>
        </p:txBody>
      </p:sp>
      <p:sp>
        <p:nvSpPr>
          <p:cNvPr id="41" name="Content Placeholder 17"/>
          <p:cNvSpPr>
            <a:spLocks noGrp="1"/>
          </p:cNvSpPr>
          <p:nvPr>
            <p:ph sz="quarter" idx="24" hasCustomPrompt="1"/>
          </p:nvPr>
        </p:nvSpPr>
        <p:spPr>
          <a:xfrm>
            <a:off x="9081397" y="3308338"/>
            <a:ext cx="2394986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ct val="100000"/>
              </a:lnSpc>
              <a:buNone/>
              <a:defRPr sz="1400" b="1" i="0" baseline="0">
                <a:solidFill>
                  <a:srgbClr val="F9C40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Insert Subtitle Here</a:t>
            </a:r>
          </a:p>
        </p:txBody>
      </p:sp>
      <p:sp>
        <p:nvSpPr>
          <p:cNvPr id="43" name="Content Placeholder 17"/>
          <p:cNvSpPr>
            <a:spLocks noGrp="1"/>
          </p:cNvSpPr>
          <p:nvPr>
            <p:ph sz="quarter" idx="27" hasCustomPrompt="1"/>
          </p:nvPr>
        </p:nvSpPr>
        <p:spPr>
          <a:xfrm>
            <a:off x="3504441" y="3302454"/>
            <a:ext cx="2394986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ct val="100000"/>
              </a:lnSpc>
              <a:buNone/>
              <a:defRPr sz="1400" b="1" i="0" baseline="0">
                <a:solidFill>
                  <a:srgbClr val="F9C40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Insert Subtitle Here</a:t>
            </a:r>
          </a:p>
        </p:txBody>
      </p:sp>
      <p:sp>
        <p:nvSpPr>
          <p:cNvPr id="45" name="Content Placeholder 17"/>
          <p:cNvSpPr>
            <a:spLocks noGrp="1"/>
          </p:cNvSpPr>
          <p:nvPr>
            <p:ph sz="quarter" idx="30" hasCustomPrompt="1"/>
          </p:nvPr>
        </p:nvSpPr>
        <p:spPr>
          <a:xfrm>
            <a:off x="6292919" y="3302454"/>
            <a:ext cx="2394986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ct val="100000"/>
              </a:lnSpc>
              <a:buNone/>
              <a:defRPr sz="1400" b="1" i="0" baseline="0">
                <a:solidFill>
                  <a:srgbClr val="F9C40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Insert Subtitle Here</a:t>
            </a:r>
          </a:p>
        </p:txBody>
      </p:sp>
      <p:sp>
        <p:nvSpPr>
          <p:cNvPr id="47" name="Picture Placeholder 3" title="Click the Icon to add your Image"/>
          <p:cNvSpPr>
            <a:spLocks noGrp="1" noChangeAspect="1"/>
          </p:cNvSpPr>
          <p:nvPr>
            <p:ph type="pic" sz="quarter" idx="16" hasCustomPrompt="1"/>
          </p:nvPr>
        </p:nvSpPr>
        <p:spPr>
          <a:xfrm>
            <a:off x="1340729" y="2032808"/>
            <a:ext cx="1145455" cy="1145455"/>
          </a:xfrm>
          <a:prstGeom prst="rect">
            <a:avLst/>
          </a:prstGeom>
          <a:noFill/>
        </p:spPr>
        <p:txBody>
          <a:bodyPr wrap="none" lIns="360000" tIns="0" rIns="360000" bIns="540000" anchor="b" anchorCtr="1">
            <a:noAutofit/>
          </a:bodyPr>
          <a:lstStyle>
            <a:lvl1pPr marL="0" indent="0" algn="ctr">
              <a:buNone/>
              <a:defRPr sz="1000" b="0" i="0" baseline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</a:t>
            </a:r>
          </a:p>
        </p:txBody>
      </p:sp>
      <p:sp>
        <p:nvSpPr>
          <p:cNvPr id="48" name="Picture Placeholder 3" title="Click the Icon to add your Image"/>
          <p:cNvSpPr>
            <a:spLocks noGrp="1" noChangeAspect="1"/>
          </p:cNvSpPr>
          <p:nvPr>
            <p:ph type="pic" sz="quarter" idx="23" hasCustomPrompt="1"/>
          </p:nvPr>
        </p:nvSpPr>
        <p:spPr>
          <a:xfrm>
            <a:off x="9706163" y="2032808"/>
            <a:ext cx="1145455" cy="1145455"/>
          </a:xfrm>
          <a:prstGeom prst="rect">
            <a:avLst/>
          </a:prstGeom>
          <a:noFill/>
        </p:spPr>
        <p:txBody>
          <a:bodyPr wrap="none" lIns="360000" tIns="0" rIns="360000" bIns="540000" anchor="b" anchorCtr="1">
            <a:noAutofit/>
          </a:bodyPr>
          <a:lstStyle>
            <a:lvl1pPr marL="0" indent="0" algn="ctr">
              <a:buNone/>
              <a:defRPr sz="1000" b="0" i="0" baseline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</a:t>
            </a:r>
          </a:p>
        </p:txBody>
      </p:sp>
      <p:sp>
        <p:nvSpPr>
          <p:cNvPr id="49" name="Picture Placeholder 3" title="Click the Icon to add your Image"/>
          <p:cNvSpPr>
            <a:spLocks noGrp="1" noChangeAspect="1"/>
          </p:cNvSpPr>
          <p:nvPr>
            <p:ph type="pic" sz="quarter" idx="26" hasCustomPrompt="1"/>
          </p:nvPr>
        </p:nvSpPr>
        <p:spPr>
          <a:xfrm>
            <a:off x="4129207" y="2032808"/>
            <a:ext cx="1145455" cy="1145455"/>
          </a:xfrm>
          <a:prstGeom prst="rect">
            <a:avLst/>
          </a:prstGeom>
          <a:noFill/>
        </p:spPr>
        <p:txBody>
          <a:bodyPr wrap="none" lIns="360000" tIns="0" rIns="360000" bIns="540000" anchor="b" anchorCtr="1">
            <a:noAutofit/>
          </a:bodyPr>
          <a:lstStyle>
            <a:lvl1pPr marL="0" indent="0" algn="ctr">
              <a:buNone/>
              <a:defRPr sz="1000" b="0" i="0" baseline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</a:t>
            </a:r>
          </a:p>
        </p:txBody>
      </p:sp>
      <p:sp>
        <p:nvSpPr>
          <p:cNvPr id="50" name="Picture Placeholder 3" title="Click the Icon to add your Image"/>
          <p:cNvSpPr>
            <a:spLocks noGrp="1" noChangeAspect="1"/>
          </p:cNvSpPr>
          <p:nvPr>
            <p:ph type="pic" sz="quarter" idx="29" hasCustomPrompt="1"/>
          </p:nvPr>
        </p:nvSpPr>
        <p:spPr>
          <a:xfrm>
            <a:off x="6917685" y="2032808"/>
            <a:ext cx="1145455" cy="1145455"/>
          </a:xfrm>
          <a:prstGeom prst="rect">
            <a:avLst/>
          </a:prstGeom>
          <a:noFill/>
        </p:spPr>
        <p:txBody>
          <a:bodyPr wrap="none" lIns="360000" tIns="0" rIns="360000" bIns="540000" anchor="b" anchorCtr="1">
            <a:noAutofit/>
          </a:bodyPr>
          <a:lstStyle>
            <a:lvl1pPr marL="0" indent="0" algn="ctr">
              <a:buNone/>
              <a:defRPr sz="1000" b="0" i="0" baseline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</a:t>
            </a:r>
          </a:p>
        </p:txBody>
      </p:sp>
      <p:sp>
        <p:nvSpPr>
          <p:cNvPr id="18" name="Text Placeholder 4"/>
          <p:cNvSpPr>
            <a:spLocks noGrp="1"/>
          </p:cNvSpPr>
          <p:nvPr>
            <p:ph type="body" sz="quarter" idx="31" hasCustomPrompt="1"/>
          </p:nvPr>
        </p:nvSpPr>
        <p:spPr>
          <a:xfrm>
            <a:off x="715963" y="716218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b="1" i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4 Column Text &amp; Icon Slide Heading</a:t>
            </a:r>
          </a:p>
        </p:txBody>
      </p:sp>
      <p:sp>
        <p:nvSpPr>
          <p:cNvPr id="19" name="Text Placeholder 4"/>
          <p:cNvSpPr>
            <a:spLocks noGrp="1"/>
          </p:cNvSpPr>
          <p:nvPr>
            <p:ph type="body" sz="quarter" idx="32" hasCustomPrompt="1"/>
          </p:nvPr>
        </p:nvSpPr>
        <p:spPr>
          <a:xfrm>
            <a:off x="715962" y="1158975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b="0" i="0">
                <a:solidFill>
                  <a:srgbClr val="F9C40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Slide Subheading</a:t>
            </a:r>
          </a:p>
        </p:txBody>
      </p:sp>
      <p:sp>
        <p:nvSpPr>
          <p:cNvPr id="20" name="Content Placeholder 17"/>
          <p:cNvSpPr>
            <a:spLocks noGrp="1"/>
          </p:cNvSpPr>
          <p:nvPr>
            <p:ph sz="quarter" idx="15" hasCustomPrompt="1"/>
          </p:nvPr>
        </p:nvSpPr>
        <p:spPr>
          <a:xfrm>
            <a:off x="715963" y="3644420"/>
            <a:ext cx="2394986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ct val="100000"/>
              </a:lnSpc>
              <a:buNone/>
              <a:defRPr sz="1400" b="0" i="0" baseline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1" name="Content Placeholder 17"/>
          <p:cNvSpPr>
            <a:spLocks noGrp="1"/>
          </p:cNvSpPr>
          <p:nvPr>
            <p:ph sz="quarter" idx="22" hasCustomPrompt="1"/>
          </p:nvPr>
        </p:nvSpPr>
        <p:spPr>
          <a:xfrm>
            <a:off x="9081397" y="3644420"/>
            <a:ext cx="2394986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ct val="100000"/>
              </a:lnSpc>
              <a:buNone/>
              <a:defRPr sz="1400" b="0" i="0" baseline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2" name="Content Placeholder 17"/>
          <p:cNvSpPr>
            <a:spLocks noGrp="1"/>
          </p:cNvSpPr>
          <p:nvPr>
            <p:ph sz="quarter" idx="25" hasCustomPrompt="1"/>
          </p:nvPr>
        </p:nvSpPr>
        <p:spPr>
          <a:xfrm>
            <a:off x="3504441" y="3638536"/>
            <a:ext cx="2394986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ct val="100000"/>
              </a:lnSpc>
              <a:buNone/>
              <a:defRPr sz="1400" b="0" i="0" baseline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3" name="Content Placeholder 17"/>
          <p:cNvSpPr>
            <a:spLocks noGrp="1"/>
          </p:cNvSpPr>
          <p:nvPr>
            <p:ph sz="quarter" idx="28" hasCustomPrompt="1"/>
          </p:nvPr>
        </p:nvSpPr>
        <p:spPr>
          <a:xfrm>
            <a:off x="6292919" y="3638536"/>
            <a:ext cx="2394986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ct val="100000"/>
              </a:lnSpc>
              <a:buNone/>
              <a:defRPr sz="1400" b="0" i="0" baseline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17"/>
          <p:cNvSpPr>
            <a:spLocks noGrp="1"/>
          </p:cNvSpPr>
          <p:nvPr>
            <p:ph sz="quarter" idx="15" hasCustomPrompt="1"/>
          </p:nvPr>
        </p:nvSpPr>
        <p:spPr>
          <a:xfrm>
            <a:off x="715963" y="3239916"/>
            <a:ext cx="4760498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171450" indent="-171450" algn="l">
              <a:lnSpc>
                <a:spcPct val="100000"/>
              </a:lnSpc>
              <a:buFont typeface="Arial" charset="0"/>
              <a:buChar char="•"/>
              <a:defRPr sz="1400" b="0" i="0" baseline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6" name="Picture Placeholder 3" title="Click the Icon to add your Image"/>
          <p:cNvSpPr>
            <a:spLocks noGrp="1" noChangeAspect="1"/>
          </p:cNvSpPr>
          <p:nvPr>
            <p:ph type="pic" sz="quarter" idx="16" hasCustomPrompt="1"/>
          </p:nvPr>
        </p:nvSpPr>
        <p:spPr>
          <a:xfrm>
            <a:off x="2622884" y="1495647"/>
            <a:ext cx="946657" cy="946657"/>
          </a:xfrm>
          <a:prstGeom prst="rect">
            <a:avLst/>
          </a:prstGeom>
          <a:noFill/>
        </p:spPr>
        <p:txBody>
          <a:bodyPr wrap="none" lIns="0" tIns="0" rIns="0" bIns="540000" anchor="b" anchorCtr="1">
            <a:noAutofit/>
          </a:bodyPr>
          <a:lstStyle>
            <a:lvl1pPr marL="0" indent="0" algn="ctr">
              <a:buNone/>
              <a:defRPr sz="1200" b="0" i="0" baseline="0">
                <a:solidFill>
                  <a:schemeClr val="bg1">
                    <a:lumMod val="50000"/>
                  </a:schemeClr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 </a:t>
            </a:r>
          </a:p>
        </p:txBody>
      </p:sp>
      <p:sp>
        <p:nvSpPr>
          <p:cNvPr id="7" name="Content Placeholder 17"/>
          <p:cNvSpPr>
            <a:spLocks noGrp="1"/>
          </p:cNvSpPr>
          <p:nvPr>
            <p:ph sz="quarter" idx="21" hasCustomPrompt="1"/>
          </p:nvPr>
        </p:nvSpPr>
        <p:spPr>
          <a:xfrm>
            <a:off x="715963" y="2784566"/>
            <a:ext cx="4760498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ct val="100000"/>
              </a:lnSpc>
              <a:buNone/>
              <a:defRPr sz="1400" b="1" i="0" baseline="0">
                <a:solidFill>
                  <a:srgbClr val="E038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Insert Subtitle Here</a:t>
            </a:r>
          </a:p>
        </p:txBody>
      </p:sp>
      <p:sp>
        <p:nvSpPr>
          <p:cNvPr id="8" name="Content Placeholder 17"/>
          <p:cNvSpPr>
            <a:spLocks noGrp="1"/>
          </p:cNvSpPr>
          <p:nvPr>
            <p:ph sz="quarter" idx="22" hasCustomPrompt="1"/>
          </p:nvPr>
        </p:nvSpPr>
        <p:spPr>
          <a:xfrm>
            <a:off x="6715887" y="3239916"/>
            <a:ext cx="4760498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171450" indent="-171450" algn="l">
              <a:lnSpc>
                <a:spcPct val="100000"/>
              </a:lnSpc>
              <a:buFont typeface="Arial" charset="0"/>
              <a:buChar char="•"/>
              <a:defRPr sz="1400" b="0" i="0" baseline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9" name="Picture Placeholder 3" title="Click the Icon to add your Image"/>
          <p:cNvSpPr>
            <a:spLocks noGrp="1" noChangeAspect="1"/>
          </p:cNvSpPr>
          <p:nvPr>
            <p:ph type="pic" sz="quarter" idx="23" hasCustomPrompt="1"/>
          </p:nvPr>
        </p:nvSpPr>
        <p:spPr>
          <a:xfrm>
            <a:off x="8656633" y="1432038"/>
            <a:ext cx="946657" cy="946657"/>
          </a:xfrm>
          <a:prstGeom prst="rect">
            <a:avLst/>
          </a:prstGeom>
          <a:noFill/>
        </p:spPr>
        <p:txBody>
          <a:bodyPr wrap="none" lIns="0" tIns="0" rIns="0" bIns="540000" anchor="b" anchorCtr="1">
            <a:noAutofit/>
          </a:bodyPr>
          <a:lstStyle>
            <a:lvl1pPr marL="0" indent="0" algn="ctr">
              <a:buNone/>
              <a:defRPr sz="1200" b="0" i="0" baseline="0">
                <a:solidFill>
                  <a:schemeClr val="bg1">
                    <a:lumMod val="50000"/>
                  </a:schemeClr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 </a:t>
            </a:r>
          </a:p>
        </p:txBody>
      </p:sp>
      <p:sp>
        <p:nvSpPr>
          <p:cNvPr id="10" name="Content Placeholder 17"/>
          <p:cNvSpPr>
            <a:spLocks noGrp="1"/>
          </p:cNvSpPr>
          <p:nvPr>
            <p:ph sz="quarter" idx="24" hasCustomPrompt="1"/>
          </p:nvPr>
        </p:nvSpPr>
        <p:spPr>
          <a:xfrm>
            <a:off x="6715887" y="2784566"/>
            <a:ext cx="4760498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ct val="100000"/>
              </a:lnSpc>
              <a:buNone/>
              <a:defRPr sz="1400" b="1" i="0" baseline="0">
                <a:solidFill>
                  <a:srgbClr val="E038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Insert Subtitle Here</a:t>
            </a:r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6096174" y="2155352"/>
            <a:ext cx="0" cy="3001617"/>
          </a:xfrm>
          <a:prstGeom prst="line">
            <a:avLst/>
          </a:prstGeom>
          <a:ln>
            <a:solidFill>
              <a:srgbClr val="324F82">
                <a:alpha val="50000"/>
              </a:srgb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 userDrawn="1"/>
        </p:nvSpPr>
        <p:spPr>
          <a:xfrm>
            <a:off x="0" y="5953539"/>
            <a:ext cx="12192000" cy="904461"/>
          </a:xfrm>
          <a:prstGeom prst="rect">
            <a:avLst/>
          </a:prstGeom>
          <a:gradFill>
            <a:gsLst>
              <a:gs pos="10000">
                <a:srgbClr val="324F82"/>
              </a:gs>
              <a:gs pos="100000">
                <a:srgbClr val="28B8CE"/>
              </a:gs>
            </a:gsLst>
            <a:lin ang="189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0165" y="6116893"/>
            <a:ext cx="2087823" cy="599071"/>
          </a:xfrm>
          <a:prstGeom prst="rect">
            <a:avLst/>
          </a:prstGeom>
        </p:spPr>
      </p:pic>
      <p:sp>
        <p:nvSpPr>
          <p:cNvPr id="14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348491" y="6294968"/>
            <a:ext cx="3597275" cy="2215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1600" b="1" i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Insert Document Title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5" hasCustomPrompt="1"/>
          </p:nvPr>
        </p:nvSpPr>
        <p:spPr>
          <a:xfrm>
            <a:off x="715963" y="716218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b="1" i="0">
                <a:solidFill>
                  <a:srgbClr val="324F8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2 Column Comparison Slide Heading</a:t>
            </a:r>
          </a:p>
        </p:txBody>
      </p:sp>
      <p:sp>
        <p:nvSpPr>
          <p:cNvPr id="16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715962" y="1158975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b="0" i="0">
                <a:solidFill>
                  <a:srgbClr val="E0388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Slide Subheading</a:t>
            </a:r>
          </a:p>
        </p:txBody>
      </p:sp>
    </p:spTree>
    <p:extLst>
      <p:ext uri="{BB962C8B-B14F-4D97-AF65-F5344CB8AC3E}">
        <p14:creationId xmlns:p14="http://schemas.microsoft.com/office/powerpoint/2010/main" val="165755435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Comparison Reverse">
    <p:bg>
      <p:bgPr>
        <a:gradFill flip="none" rotWithShape="1">
          <a:gsLst>
            <a:gs pos="10000">
              <a:srgbClr val="324F82"/>
            </a:gs>
            <a:gs pos="100000">
              <a:srgbClr val="28B8CE"/>
            </a:gs>
          </a:gsLst>
          <a:lin ang="189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0165" y="6116893"/>
            <a:ext cx="2087823" cy="599071"/>
          </a:xfrm>
          <a:prstGeom prst="rect">
            <a:avLst/>
          </a:prstGeom>
        </p:spPr>
      </p:pic>
      <p:sp>
        <p:nvSpPr>
          <p:cNvPr id="5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348491" y="6294968"/>
            <a:ext cx="3597275" cy="2215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1600" b="1" i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Insert Document Title</a:t>
            </a:r>
          </a:p>
        </p:txBody>
      </p:sp>
      <p:sp>
        <p:nvSpPr>
          <p:cNvPr id="24" name="Content Placeholder 17"/>
          <p:cNvSpPr>
            <a:spLocks noGrp="1"/>
          </p:cNvSpPr>
          <p:nvPr>
            <p:ph sz="quarter" idx="15" hasCustomPrompt="1"/>
          </p:nvPr>
        </p:nvSpPr>
        <p:spPr>
          <a:xfrm>
            <a:off x="715963" y="3289611"/>
            <a:ext cx="4760498" cy="64633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171450" indent="-171450" algn="l">
              <a:lnSpc>
                <a:spcPct val="100000"/>
              </a:lnSpc>
              <a:buFont typeface="Arial" charset="0"/>
              <a:buChar char="•"/>
              <a:defRPr sz="1400" b="0" i="0" baseline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Quid </a:t>
            </a:r>
            <a:r>
              <a:rPr lang="en-US" dirty="0" err="1"/>
              <a:t>enim</a:t>
            </a:r>
            <a:r>
              <a:rPr lang="en-US" dirty="0"/>
              <a:t> de </a:t>
            </a:r>
            <a:r>
              <a:rPr lang="en-US" dirty="0" err="1"/>
              <a:t>amicitia</a:t>
            </a:r>
            <a:r>
              <a:rPr lang="en-US" dirty="0"/>
              <a:t> </a:t>
            </a:r>
            <a:r>
              <a:rPr lang="en-US" dirty="0" err="1"/>
              <a:t>statueris</a:t>
            </a:r>
            <a:r>
              <a:rPr lang="en-US" dirty="0"/>
              <a:t> </a:t>
            </a:r>
            <a:r>
              <a:rPr lang="en-US" dirty="0" err="1"/>
              <a:t>utilitatis</a:t>
            </a:r>
            <a:r>
              <a:rPr lang="en-US" dirty="0"/>
              <a:t> causa </a:t>
            </a:r>
            <a:r>
              <a:rPr lang="en-US" dirty="0" err="1"/>
              <a:t>expetenda</a:t>
            </a:r>
            <a:r>
              <a:rPr lang="en-US" dirty="0"/>
              <a:t> vides. Quod </a:t>
            </a:r>
            <a:r>
              <a:rPr lang="en-US" dirty="0" err="1"/>
              <a:t>vestri</a:t>
            </a:r>
            <a:r>
              <a:rPr lang="en-US" dirty="0"/>
              <a:t> non item.</a:t>
            </a:r>
          </a:p>
        </p:txBody>
      </p:sp>
      <p:sp>
        <p:nvSpPr>
          <p:cNvPr id="25" name="Picture Placeholder 3" title="Click the Icon to add your Image"/>
          <p:cNvSpPr>
            <a:spLocks noGrp="1" noChangeAspect="1"/>
          </p:cNvSpPr>
          <p:nvPr>
            <p:ph type="pic" sz="quarter" idx="16" hasCustomPrompt="1"/>
          </p:nvPr>
        </p:nvSpPr>
        <p:spPr>
          <a:xfrm>
            <a:off x="2622884" y="1495647"/>
            <a:ext cx="946657" cy="946657"/>
          </a:xfrm>
          <a:prstGeom prst="rect">
            <a:avLst/>
          </a:prstGeom>
          <a:noFill/>
        </p:spPr>
        <p:txBody>
          <a:bodyPr wrap="none" lIns="0" tIns="0" rIns="0" bIns="540000" anchor="b" anchorCtr="1">
            <a:noAutofit/>
          </a:bodyPr>
          <a:lstStyle>
            <a:lvl1pPr marL="0" indent="0" algn="ctr">
              <a:buNone/>
              <a:defRPr sz="1200" b="0" i="0" baseline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 </a:t>
            </a:r>
          </a:p>
        </p:txBody>
      </p:sp>
      <p:sp>
        <p:nvSpPr>
          <p:cNvPr id="26" name="Content Placeholder 17"/>
          <p:cNvSpPr>
            <a:spLocks noGrp="1"/>
          </p:cNvSpPr>
          <p:nvPr>
            <p:ph sz="quarter" idx="21" hasCustomPrompt="1"/>
          </p:nvPr>
        </p:nvSpPr>
        <p:spPr>
          <a:xfrm>
            <a:off x="715963" y="2834261"/>
            <a:ext cx="4760498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ct val="100000"/>
              </a:lnSpc>
              <a:buNone/>
              <a:defRPr sz="1400" b="1" i="0" baseline="0">
                <a:solidFill>
                  <a:srgbClr val="F9C40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Insert Subtitle Here</a:t>
            </a:r>
          </a:p>
        </p:txBody>
      </p:sp>
      <p:sp>
        <p:nvSpPr>
          <p:cNvPr id="27" name="Content Placeholder 17"/>
          <p:cNvSpPr>
            <a:spLocks noGrp="1"/>
          </p:cNvSpPr>
          <p:nvPr>
            <p:ph sz="quarter" idx="22" hasCustomPrompt="1"/>
          </p:nvPr>
        </p:nvSpPr>
        <p:spPr>
          <a:xfrm>
            <a:off x="6715887" y="3289611"/>
            <a:ext cx="4760498" cy="64633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171450" indent="-171450" algn="l">
              <a:lnSpc>
                <a:spcPct val="100000"/>
              </a:lnSpc>
              <a:buFont typeface="Arial" charset="0"/>
              <a:buChar char="•"/>
              <a:defRPr sz="1400" b="0" i="0" baseline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Quid </a:t>
            </a:r>
            <a:r>
              <a:rPr lang="en-US" dirty="0" err="1"/>
              <a:t>enim</a:t>
            </a:r>
            <a:r>
              <a:rPr lang="en-US" dirty="0"/>
              <a:t> de </a:t>
            </a:r>
            <a:r>
              <a:rPr lang="en-US" dirty="0" err="1"/>
              <a:t>amicitia</a:t>
            </a:r>
            <a:r>
              <a:rPr lang="en-US" dirty="0"/>
              <a:t> </a:t>
            </a:r>
            <a:r>
              <a:rPr lang="en-US" dirty="0" err="1"/>
              <a:t>statueris</a:t>
            </a:r>
            <a:r>
              <a:rPr lang="en-US" dirty="0"/>
              <a:t> </a:t>
            </a:r>
            <a:r>
              <a:rPr lang="en-US" dirty="0" err="1"/>
              <a:t>utilitatis</a:t>
            </a:r>
            <a:r>
              <a:rPr lang="en-US" dirty="0"/>
              <a:t> causa </a:t>
            </a:r>
            <a:r>
              <a:rPr lang="en-US" dirty="0" err="1"/>
              <a:t>expetenda</a:t>
            </a:r>
            <a:r>
              <a:rPr lang="en-US" dirty="0"/>
              <a:t> vides. Quod </a:t>
            </a:r>
            <a:r>
              <a:rPr lang="en-US" dirty="0" err="1"/>
              <a:t>vestri</a:t>
            </a:r>
            <a:r>
              <a:rPr lang="en-US" dirty="0"/>
              <a:t> non item.</a:t>
            </a:r>
          </a:p>
        </p:txBody>
      </p:sp>
      <p:sp>
        <p:nvSpPr>
          <p:cNvPr id="28" name="Picture Placeholder 3" title="Click the Icon to add your Image"/>
          <p:cNvSpPr>
            <a:spLocks noGrp="1" noChangeAspect="1"/>
          </p:cNvSpPr>
          <p:nvPr>
            <p:ph type="pic" sz="quarter" idx="23" hasCustomPrompt="1"/>
          </p:nvPr>
        </p:nvSpPr>
        <p:spPr>
          <a:xfrm>
            <a:off x="8622808" y="1495647"/>
            <a:ext cx="946657" cy="946657"/>
          </a:xfrm>
          <a:prstGeom prst="rect">
            <a:avLst/>
          </a:prstGeom>
          <a:noFill/>
        </p:spPr>
        <p:txBody>
          <a:bodyPr wrap="none" lIns="0" tIns="0" rIns="0" bIns="540000" anchor="b" anchorCtr="1">
            <a:noAutofit/>
          </a:bodyPr>
          <a:lstStyle>
            <a:lvl1pPr marL="0" indent="0" algn="ctr">
              <a:buNone/>
              <a:defRPr sz="1200" b="0" i="0" baseline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 </a:t>
            </a:r>
          </a:p>
        </p:txBody>
      </p:sp>
      <p:sp>
        <p:nvSpPr>
          <p:cNvPr id="29" name="Content Placeholder 17"/>
          <p:cNvSpPr>
            <a:spLocks noGrp="1"/>
          </p:cNvSpPr>
          <p:nvPr>
            <p:ph sz="quarter" idx="24" hasCustomPrompt="1"/>
          </p:nvPr>
        </p:nvSpPr>
        <p:spPr>
          <a:xfrm>
            <a:off x="6715887" y="2834261"/>
            <a:ext cx="4760498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ct val="100000"/>
              </a:lnSpc>
              <a:buNone/>
              <a:defRPr sz="1400" b="1" i="0" baseline="0">
                <a:solidFill>
                  <a:srgbClr val="F9C40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Insert Subtitle Here</a:t>
            </a:r>
          </a:p>
        </p:txBody>
      </p:sp>
      <p:cxnSp>
        <p:nvCxnSpPr>
          <p:cNvPr id="30" name="Straight Connector 29"/>
          <p:cNvCxnSpPr/>
          <p:nvPr userDrawn="1"/>
        </p:nvCxnSpPr>
        <p:spPr>
          <a:xfrm>
            <a:off x="6096174" y="2155352"/>
            <a:ext cx="0" cy="3001617"/>
          </a:xfrm>
          <a:prstGeom prst="line">
            <a:avLst/>
          </a:prstGeom>
          <a:ln>
            <a:solidFill>
              <a:schemeClr val="bg1">
                <a:alpha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4"/>
          <p:cNvSpPr>
            <a:spLocks noGrp="1"/>
          </p:cNvSpPr>
          <p:nvPr>
            <p:ph type="body" sz="quarter" idx="25" hasCustomPrompt="1"/>
          </p:nvPr>
        </p:nvSpPr>
        <p:spPr>
          <a:xfrm>
            <a:off x="715963" y="716218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b="1" i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2 Column Comparison Slide Heading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715962" y="1158975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b="0" i="0">
                <a:solidFill>
                  <a:srgbClr val="F9C40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Slide Subheading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Ic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17"/>
          <p:cNvSpPr>
            <a:spLocks noGrp="1"/>
          </p:cNvSpPr>
          <p:nvPr>
            <p:ph sz="quarter" idx="15" hasCustomPrompt="1"/>
          </p:nvPr>
        </p:nvSpPr>
        <p:spPr>
          <a:xfrm>
            <a:off x="1955389" y="2106913"/>
            <a:ext cx="3521072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171450" indent="-171450" algn="l">
              <a:lnSpc>
                <a:spcPct val="100000"/>
              </a:lnSpc>
              <a:buFont typeface="Arial" charset="0"/>
              <a:buChar char="•"/>
              <a:defRPr sz="1200" b="0" i="0" baseline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6" name="Picture Placeholder 3" title="Click the Icon to add your Image"/>
          <p:cNvSpPr>
            <a:spLocks noGrp="1" noChangeAspect="1"/>
          </p:cNvSpPr>
          <p:nvPr>
            <p:ph type="pic" sz="quarter" idx="16" hasCustomPrompt="1"/>
          </p:nvPr>
        </p:nvSpPr>
        <p:spPr>
          <a:xfrm>
            <a:off x="848173" y="1805183"/>
            <a:ext cx="798855" cy="798855"/>
          </a:xfrm>
          <a:prstGeom prst="rect">
            <a:avLst/>
          </a:prstGeom>
          <a:noFill/>
        </p:spPr>
        <p:txBody>
          <a:bodyPr wrap="square" lIns="0" tIns="0" rIns="0" bIns="0" anchor="ctr" anchorCtr="1">
            <a:noAutofit/>
          </a:bodyPr>
          <a:lstStyle>
            <a:lvl1pPr marL="0" indent="0" algn="ctr">
              <a:buNone/>
              <a:defRPr sz="1200" b="0" i="0" baseline="0">
                <a:solidFill>
                  <a:schemeClr val="bg1">
                    <a:lumMod val="50000"/>
                  </a:schemeClr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 </a:t>
            </a:r>
          </a:p>
        </p:txBody>
      </p:sp>
      <p:sp>
        <p:nvSpPr>
          <p:cNvPr id="7" name="Content Placeholder 17"/>
          <p:cNvSpPr>
            <a:spLocks noGrp="1"/>
          </p:cNvSpPr>
          <p:nvPr>
            <p:ph sz="quarter" idx="21" hasCustomPrompt="1"/>
          </p:nvPr>
        </p:nvSpPr>
        <p:spPr>
          <a:xfrm>
            <a:off x="1955389" y="1780480"/>
            <a:ext cx="352107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lnSpc>
                <a:spcPct val="100000"/>
              </a:lnSpc>
              <a:buNone/>
              <a:defRPr sz="1400" b="1" i="0" baseline="0">
                <a:solidFill>
                  <a:srgbClr val="E038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Insert Subtitle Here</a:t>
            </a:r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6096174" y="2155352"/>
            <a:ext cx="0" cy="3001617"/>
          </a:xfrm>
          <a:prstGeom prst="line">
            <a:avLst/>
          </a:prstGeom>
          <a:ln>
            <a:solidFill>
              <a:srgbClr val="324F82">
                <a:alpha val="50000"/>
              </a:srgb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 userDrawn="1"/>
        </p:nvSpPr>
        <p:spPr>
          <a:xfrm>
            <a:off x="0" y="5953539"/>
            <a:ext cx="12192000" cy="904461"/>
          </a:xfrm>
          <a:prstGeom prst="rect">
            <a:avLst/>
          </a:prstGeom>
          <a:gradFill>
            <a:gsLst>
              <a:gs pos="10000">
                <a:srgbClr val="324F82"/>
              </a:gs>
              <a:gs pos="100000">
                <a:srgbClr val="28B8CE"/>
              </a:gs>
            </a:gsLst>
            <a:lin ang="189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0165" y="6116893"/>
            <a:ext cx="2087823" cy="599071"/>
          </a:xfrm>
          <a:prstGeom prst="rect">
            <a:avLst/>
          </a:prstGeom>
        </p:spPr>
      </p:pic>
      <p:sp>
        <p:nvSpPr>
          <p:cNvPr id="14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348491" y="6294968"/>
            <a:ext cx="3597275" cy="2215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1600" b="1" i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Insert Document Title</a:t>
            </a:r>
          </a:p>
        </p:txBody>
      </p:sp>
      <p:sp>
        <p:nvSpPr>
          <p:cNvPr id="15" name="Content Placeholder 17"/>
          <p:cNvSpPr>
            <a:spLocks noGrp="1"/>
          </p:cNvSpPr>
          <p:nvPr>
            <p:ph sz="quarter" idx="25" hasCustomPrompt="1"/>
          </p:nvPr>
        </p:nvSpPr>
        <p:spPr>
          <a:xfrm>
            <a:off x="1955389" y="3405717"/>
            <a:ext cx="3521072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171450" indent="-171450" algn="l">
              <a:lnSpc>
                <a:spcPct val="100000"/>
              </a:lnSpc>
              <a:buFont typeface="Arial" charset="0"/>
              <a:buChar char="•"/>
              <a:defRPr sz="1200" b="0" i="0" baseline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6" name="Picture Placeholder 3" title="Click the Icon to add your Image"/>
          <p:cNvSpPr>
            <a:spLocks noGrp="1" noChangeAspect="1"/>
          </p:cNvSpPr>
          <p:nvPr>
            <p:ph type="pic" sz="quarter" idx="26" hasCustomPrompt="1"/>
          </p:nvPr>
        </p:nvSpPr>
        <p:spPr>
          <a:xfrm>
            <a:off x="848173" y="3103987"/>
            <a:ext cx="798855" cy="798855"/>
          </a:xfrm>
          <a:prstGeom prst="rect">
            <a:avLst/>
          </a:prstGeom>
          <a:noFill/>
        </p:spPr>
        <p:txBody>
          <a:bodyPr wrap="square" lIns="0" tIns="0" rIns="0" bIns="0" anchor="ctr" anchorCtr="1">
            <a:noAutofit/>
          </a:bodyPr>
          <a:lstStyle>
            <a:lvl1pPr marL="0" indent="0" algn="ctr">
              <a:buNone/>
              <a:defRPr sz="1200" b="0" i="0" baseline="0">
                <a:solidFill>
                  <a:schemeClr val="bg1">
                    <a:lumMod val="50000"/>
                  </a:schemeClr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 </a:t>
            </a:r>
          </a:p>
        </p:txBody>
      </p:sp>
      <p:sp>
        <p:nvSpPr>
          <p:cNvPr id="17" name="Content Placeholder 17"/>
          <p:cNvSpPr>
            <a:spLocks noGrp="1"/>
          </p:cNvSpPr>
          <p:nvPr>
            <p:ph sz="quarter" idx="27" hasCustomPrompt="1"/>
          </p:nvPr>
        </p:nvSpPr>
        <p:spPr>
          <a:xfrm>
            <a:off x="1955389" y="3079284"/>
            <a:ext cx="352107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lnSpc>
                <a:spcPct val="100000"/>
              </a:lnSpc>
              <a:buNone/>
              <a:defRPr sz="1400" b="1" i="0" baseline="0">
                <a:solidFill>
                  <a:srgbClr val="E038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Insert Subtitle Here</a:t>
            </a:r>
          </a:p>
        </p:txBody>
      </p:sp>
      <p:sp>
        <p:nvSpPr>
          <p:cNvPr id="18" name="Content Placeholder 17"/>
          <p:cNvSpPr>
            <a:spLocks noGrp="1"/>
          </p:cNvSpPr>
          <p:nvPr>
            <p:ph sz="quarter" idx="28" hasCustomPrompt="1"/>
          </p:nvPr>
        </p:nvSpPr>
        <p:spPr>
          <a:xfrm>
            <a:off x="1955389" y="4735122"/>
            <a:ext cx="3521072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171450" indent="-171450" algn="l">
              <a:lnSpc>
                <a:spcPct val="100000"/>
              </a:lnSpc>
              <a:buFont typeface="Arial" charset="0"/>
              <a:buChar char="•"/>
              <a:defRPr sz="1200" b="0" i="0" baseline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9" name="Picture Placeholder 3" title="Click the Icon to add your Image"/>
          <p:cNvSpPr>
            <a:spLocks noGrp="1" noChangeAspect="1"/>
          </p:cNvSpPr>
          <p:nvPr>
            <p:ph type="pic" sz="quarter" idx="29" hasCustomPrompt="1"/>
          </p:nvPr>
        </p:nvSpPr>
        <p:spPr>
          <a:xfrm>
            <a:off x="848173" y="4433392"/>
            <a:ext cx="798855" cy="798855"/>
          </a:xfrm>
          <a:prstGeom prst="rect">
            <a:avLst/>
          </a:prstGeom>
          <a:noFill/>
        </p:spPr>
        <p:txBody>
          <a:bodyPr wrap="square" lIns="0" tIns="0" rIns="0" bIns="0" anchor="ctr" anchorCtr="1">
            <a:noAutofit/>
          </a:bodyPr>
          <a:lstStyle>
            <a:lvl1pPr marL="0" indent="0" algn="ctr">
              <a:buNone/>
              <a:defRPr sz="1200" b="0" i="0" baseline="0">
                <a:solidFill>
                  <a:schemeClr val="bg1">
                    <a:lumMod val="50000"/>
                  </a:schemeClr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 </a:t>
            </a:r>
          </a:p>
        </p:txBody>
      </p:sp>
      <p:sp>
        <p:nvSpPr>
          <p:cNvPr id="20" name="Content Placeholder 17"/>
          <p:cNvSpPr>
            <a:spLocks noGrp="1"/>
          </p:cNvSpPr>
          <p:nvPr>
            <p:ph sz="quarter" idx="30" hasCustomPrompt="1"/>
          </p:nvPr>
        </p:nvSpPr>
        <p:spPr>
          <a:xfrm>
            <a:off x="1955389" y="4408689"/>
            <a:ext cx="352107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lnSpc>
                <a:spcPct val="100000"/>
              </a:lnSpc>
              <a:buNone/>
              <a:defRPr sz="1400" b="1" i="0" baseline="0">
                <a:solidFill>
                  <a:srgbClr val="E038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Insert Subtitle Here</a:t>
            </a:r>
          </a:p>
        </p:txBody>
      </p:sp>
      <p:sp>
        <p:nvSpPr>
          <p:cNvPr id="21" name="Content Placeholder 17"/>
          <p:cNvSpPr>
            <a:spLocks noGrp="1"/>
          </p:cNvSpPr>
          <p:nvPr>
            <p:ph sz="quarter" idx="31" hasCustomPrompt="1"/>
          </p:nvPr>
        </p:nvSpPr>
        <p:spPr>
          <a:xfrm>
            <a:off x="6715888" y="2106913"/>
            <a:ext cx="3521072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171450" indent="-171450" algn="l">
              <a:lnSpc>
                <a:spcPct val="100000"/>
              </a:lnSpc>
              <a:buFont typeface="Arial" charset="0"/>
              <a:buChar char="•"/>
              <a:defRPr sz="1200" b="0" i="0" baseline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3" name="Content Placeholder 17"/>
          <p:cNvSpPr>
            <a:spLocks noGrp="1"/>
          </p:cNvSpPr>
          <p:nvPr>
            <p:ph sz="quarter" idx="33" hasCustomPrompt="1"/>
          </p:nvPr>
        </p:nvSpPr>
        <p:spPr>
          <a:xfrm>
            <a:off x="6715888" y="1780480"/>
            <a:ext cx="352107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lnSpc>
                <a:spcPct val="100000"/>
              </a:lnSpc>
              <a:buNone/>
              <a:defRPr sz="1400" b="1" i="0" baseline="0">
                <a:solidFill>
                  <a:srgbClr val="E038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Insert Subtitle Here</a:t>
            </a:r>
          </a:p>
        </p:txBody>
      </p:sp>
      <p:sp>
        <p:nvSpPr>
          <p:cNvPr id="24" name="Content Placeholder 17"/>
          <p:cNvSpPr>
            <a:spLocks noGrp="1"/>
          </p:cNvSpPr>
          <p:nvPr>
            <p:ph sz="quarter" idx="34" hasCustomPrompt="1"/>
          </p:nvPr>
        </p:nvSpPr>
        <p:spPr>
          <a:xfrm>
            <a:off x="6715888" y="3405717"/>
            <a:ext cx="3521072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171450" indent="-171450" algn="l">
              <a:lnSpc>
                <a:spcPct val="100000"/>
              </a:lnSpc>
              <a:buFont typeface="Arial" charset="0"/>
              <a:buChar char="•"/>
              <a:defRPr sz="1200" b="0" i="0" baseline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6" name="Content Placeholder 17"/>
          <p:cNvSpPr>
            <a:spLocks noGrp="1"/>
          </p:cNvSpPr>
          <p:nvPr>
            <p:ph sz="quarter" idx="36" hasCustomPrompt="1"/>
          </p:nvPr>
        </p:nvSpPr>
        <p:spPr>
          <a:xfrm>
            <a:off x="6715888" y="3079284"/>
            <a:ext cx="352107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lnSpc>
                <a:spcPct val="100000"/>
              </a:lnSpc>
              <a:buNone/>
              <a:defRPr sz="1400" b="1" i="0" baseline="0">
                <a:solidFill>
                  <a:srgbClr val="E038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Insert Subtitle Here</a:t>
            </a:r>
          </a:p>
        </p:txBody>
      </p:sp>
      <p:sp>
        <p:nvSpPr>
          <p:cNvPr id="27" name="Content Placeholder 17"/>
          <p:cNvSpPr>
            <a:spLocks noGrp="1"/>
          </p:cNvSpPr>
          <p:nvPr>
            <p:ph sz="quarter" idx="37" hasCustomPrompt="1"/>
          </p:nvPr>
        </p:nvSpPr>
        <p:spPr>
          <a:xfrm>
            <a:off x="6715888" y="4735122"/>
            <a:ext cx="3521072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171450" indent="-171450" algn="l">
              <a:lnSpc>
                <a:spcPct val="100000"/>
              </a:lnSpc>
              <a:buFont typeface="Arial" charset="0"/>
              <a:buChar char="•"/>
              <a:defRPr sz="1200" b="0" i="0" baseline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9" name="Content Placeholder 17"/>
          <p:cNvSpPr>
            <a:spLocks noGrp="1"/>
          </p:cNvSpPr>
          <p:nvPr>
            <p:ph sz="quarter" idx="39" hasCustomPrompt="1"/>
          </p:nvPr>
        </p:nvSpPr>
        <p:spPr>
          <a:xfrm>
            <a:off x="6715888" y="4408689"/>
            <a:ext cx="352107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lnSpc>
                <a:spcPct val="100000"/>
              </a:lnSpc>
              <a:buNone/>
              <a:defRPr sz="1400" b="1" i="0" baseline="0">
                <a:solidFill>
                  <a:srgbClr val="E038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Insert Subtitle Here</a:t>
            </a:r>
          </a:p>
        </p:txBody>
      </p:sp>
      <p:sp>
        <p:nvSpPr>
          <p:cNvPr id="30" name="Picture Placeholder 3" title="Click the Icon to add your Image"/>
          <p:cNvSpPr>
            <a:spLocks noGrp="1" noChangeAspect="1"/>
          </p:cNvSpPr>
          <p:nvPr>
            <p:ph type="pic" sz="quarter" idx="32" hasCustomPrompt="1"/>
          </p:nvPr>
        </p:nvSpPr>
        <p:spPr>
          <a:xfrm>
            <a:off x="10545321" y="1805183"/>
            <a:ext cx="798855" cy="798855"/>
          </a:xfrm>
          <a:prstGeom prst="rect">
            <a:avLst/>
          </a:prstGeom>
          <a:noFill/>
        </p:spPr>
        <p:txBody>
          <a:bodyPr wrap="square" lIns="0" tIns="0" rIns="0" bIns="0" anchor="ctr" anchorCtr="1">
            <a:noAutofit/>
          </a:bodyPr>
          <a:lstStyle>
            <a:lvl1pPr marL="0" indent="0" algn="ctr">
              <a:buNone/>
              <a:defRPr sz="1200" b="0" i="0" baseline="0">
                <a:solidFill>
                  <a:schemeClr val="bg1">
                    <a:lumMod val="50000"/>
                  </a:schemeClr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 </a:t>
            </a:r>
          </a:p>
        </p:txBody>
      </p:sp>
      <p:sp>
        <p:nvSpPr>
          <p:cNvPr id="31" name="Picture Placeholder 3" title="Click the Icon to add your Image"/>
          <p:cNvSpPr>
            <a:spLocks noGrp="1" noChangeAspect="1"/>
          </p:cNvSpPr>
          <p:nvPr>
            <p:ph type="pic" sz="quarter" idx="35" hasCustomPrompt="1"/>
          </p:nvPr>
        </p:nvSpPr>
        <p:spPr>
          <a:xfrm>
            <a:off x="10545321" y="3103987"/>
            <a:ext cx="798855" cy="798855"/>
          </a:xfrm>
          <a:prstGeom prst="rect">
            <a:avLst/>
          </a:prstGeom>
          <a:noFill/>
        </p:spPr>
        <p:txBody>
          <a:bodyPr wrap="square" lIns="0" tIns="0" rIns="0" bIns="0" anchor="ctr" anchorCtr="1">
            <a:noAutofit/>
          </a:bodyPr>
          <a:lstStyle>
            <a:lvl1pPr marL="0" indent="0" algn="ctr">
              <a:buNone/>
              <a:defRPr sz="1200" b="0" i="0" baseline="0">
                <a:solidFill>
                  <a:schemeClr val="bg1">
                    <a:lumMod val="50000"/>
                  </a:schemeClr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 </a:t>
            </a:r>
          </a:p>
        </p:txBody>
      </p:sp>
      <p:sp>
        <p:nvSpPr>
          <p:cNvPr id="32" name="Picture Placeholder 3" title="Click the Icon to add your Image"/>
          <p:cNvSpPr>
            <a:spLocks noGrp="1" noChangeAspect="1"/>
          </p:cNvSpPr>
          <p:nvPr>
            <p:ph type="pic" sz="quarter" idx="38" hasCustomPrompt="1"/>
          </p:nvPr>
        </p:nvSpPr>
        <p:spPr>
          <a:xfrm>
            <a:off x="10545321" y="4433392"/>
            <a:ext cx="798855" cy="798855"/>
          </a:xfrm>
          <a:prstGeom prst="rect">
            <a:avLst/>
          </a:prstGeom>
          <a:noFill/>
        </p:spPr>
        <p:txBody>
          <a:bodyPr wrap="square" lIns="0" tIns="0" rIns="0" bIns="0" anchor="ctr" anchorCtr="1">
            <a:noAutofit/>
          </a:bodyPr>
          <a:lstStyle>
            <a:lvl1pPr marL="0" indent="0" algn="ctr">
              <a:buNone/>
              <a:defRPr sz="1200" b="0" i="0" baseline="0">
                <a:solidFill>
                  <a:schemeClr val="bg1">
                    <a:lumMod val="50000"/>
                  </a:schemeClr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 </a:t>
            </a:r>
          </a:p>
        </p:txBody>
      </p:sp>
      <p:sp>
        <p:nvSpPr>
          <p:cNvPr id="28" name="Text Placeholder 4"/>
          <p:cNvSpPr>
            <a:spLocks noGrp="1"/>
          </p:cNvSpPr>
          <p:nvPr>
            <p:ph type="body" sz="quarter" idx="40" hasCustomPrompt="1"/>
          </p:nvPr>
        </p:nvSpPr>
        <p:spPr>
          <a:xfrm>
            <a:off x="715963" y="716218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b="1" i="0" baseline="0">
                <a:solidFill>
                  <a:srgbClr val="324F8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6 Icons &amp; Text Slide Heading</a:t>
            </a:r>
          </a:p>
        </p:txBody>
      </p:sp>
      <p:sp>
        <p:nvSpPr>
          <p:cNvPr id="33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715962" y="1158975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b="0" i="0">
                <a:solidFill>
                  <a:srgbClr val="E0388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Slide Subheading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2 Column Comparison Reverse">
    <p:bg>
      <p:bgPr>
        <a:gradFill flip="none" rotWithShape="1">
          <a:gsLst>
            <a:gs pos="10000">
              <a:srgbClr val="324F82"/>
            </a:gs>
            <a:gs pos="100000">
              <a:srgbClr val="28B8CE"/>
            </a:gs>
          </a:gsLst>
          <a:lin ang="189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0165" y="6116893"/>
            <a:ext cx="2087823" cy="599071"/>
          </a:xfrm>
          <a:prstGeom prst="rect">
            <a:avLst/>
          </a:prstGeom>
        </p:spPr>
      </p:pic>
      <p:sp>
        <p:nvSpPr>
          <p:cNvPr id="5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348491" y="6294968"/>
            <a:ext cx="3597275" cy="2215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1600" b="1" i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Insert Document Title</a:t>
            </a:r>
          </a:p>
        </p:txBody>
      </p:sp>
      <p:sp>
        <p:nvSpPr>
          <p:cNvPr id="16" name="Picture Placeholder 3" title="Click the Icon to add your Image"/>
          <p:cNvSpPr>
            <a:spLocks noGrp="1" noChangeAspect="1"/>
          </p:cNvSpPr>
          <p:nvPr>
            <p:ph type="pic" sz="quarter" idx="16" hasCustomPrompt="1"/>
          </p:nvPr>
        </p:nvSpPr>
        <p:spPr>
          <a:xfrm>
            <a:off x="848173" y="1815122"/>
            <a:ext cx="798855" cy="798855"/>
          </a:xfrm>
          <a:prstGeom prst="rect">
            <a:avLst/>
          </a:prstGeom>
          <a:noFill/>
        </p:spPr>
        <p:txBody>
          <a:bodyPr wrap="square" lIns="0" tIns="0" rIns="0" bIns="0" anchor="ctr" anchorCtr="1">
            <a:noAutofit/>
          </a:bodyPr>
          <a:lstStyle>
            <a:lvl1pPr marL="0" indent="0" algn="ctr">
              <a:buNone/>
              <a:defRPr sz="1200" b="0" i="0" baseline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 </a:t>
            </a:r>
          </a:p>
        </p:txBody>
      </p:sp>
      <p:sp>
        <p:nvSpPr>
          <p:cNvPr id="20" name="Picture Placeholder 3" title="Click the Icon to add your Image"/>
          <p:cNvSpPr>
            <a:spLocks noGrp="1" noChangeAspect="1"/>
          </p:cNvSpPr>
          <p:nvPr>
            <p:ph type="pic" sz="quarter" idx="26" hasCustomPrompt="1"/>
          </p:nvPr>
        </p:nvSpPr>
        <p:spPr>
          <a:xfrm>
            <a:off x="848173" y="3113926"/>
            <a:ext cx="798855" cy="798855"/>
          </a:xfrm>
          <a:prstGeom prst="rect">
            <a:avLst/>
          </a:prstGeom>
          <a:noFill/>
        </p:spPr>
        <p:txBody>
          <a:bodyPr wrap="square" lIns="0" tIns="0" rIns="0" bIns="0" anchor="ctr" anchorCtr="1">
            <a:noAutofit/>
          </a:bodyPr>
          <a:lstStyle>
            <a:lvl1pPr marL="0" indent="0" algn="ctr">
              <a:buNone/>
              <a:defRPr sz="1200" b="0" i="0" baseline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 </a:t>
            </a:r>
          </a:p>
        </p:txBody>
      </p:sp>
      <p:sp>
        <p:nvSpPr>
          <p:cNvPr id="32" name="Picture Placeholder 3" title="Click the Icon to add your Image"/>
          <p:cNvSpPr>
            <a:spLocks noGrp="1" noChangeAspect="1"/>
          </p:cNvSpPr>
          <p:nvPr>
            <p:ph type="pic" sz="quarter" idx="29" hasCustomPrompt="1"/>
          </p:nvPr>
        </p:nvSpPr>
        <p:spPr>
          <a:xfrm>
            <a:off x="848173" y="4443331"/>
            <a:ext cx="798855" cy="798855"/>
          </a:xfrm>
          <a:prstGeom prst="rect">
            <a:avLst/>
          </a:prstGeom>
          <a:noFill/>
        </p:spPr>
        <p:txBody>
          <a:bodyPr wrap="square" lIns="0" tIns="0" rIns="0" bIns="0" anchor="ctr" anchorCtr="1">
            <a:noAutofit/>
          </a:bodyPr>
          <a:lstStyle>
            <a:lvl1pPr marL="0" indent="0" algn="ctr">
              <a:buNone/>
              <a:defRPr sz="1200" b="0" i="0" baseline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 </a:t>
            </a:r>
          </a:p>
        </p:txBody>
      </p:sp>
      <p:sp>
        <p:nvSpPr>
          <p:cNvPr id="40" name="Picture Placeholder 3" title="Click the Icon to add your Image"/>
          <p:cNvSpPr>
            <a:spLocks noGrp="1" noChangeAspect="1"/>
          </p:cNvSpPr>
          <p:nvPr>
            <p:ph type="pic" sz="quarter" idx="32" hasCustomPrompt="1"/>
          </p:nvPr>
        </p:nvSpPr>
        <p:spPr>
          <a:xfrm>
            <a:off x="10545321" y="1815122"/>
            <a:ext cx="798855" cy="798855"/>
          </a:xfrm>
          <a:prstGeom prst="rect">
            <a:avLst/>
          </a:prstGeom>
          <a:noFill/>
        </p:spPr>
        <p:txBody>
          <a:bodyPr wrap="square" lIns="0" tIns="0" rIns="0" bIns="0" anchor="ctr" anchorCtr="1">
            <a:noAutofit/>
          </a:bodyPr>
          <a:lstStyle>
            <a:lvl1pPr marL="0" indent="0" algn="ctr">
              <a:buNone/>
              <a:defRPr sz="1200" b="0" i="0" baseline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 </a:t>
            </a:r>
          </a:p>
        </p:txBody>
      </p:sp>
      <p:sp>
        <p:nvSpPr>
          <p:cNvPr id="41" name="Picture Placeholder 3" title="Click the Icon to add your Image"/>
          <p:cNvSpPr>
            <a:spLocks noGrp="1" noChangeAspect="1"/>
          </p:cNvSpPr>
          <p:nvPr>
            <p:ph type="pic" sz="quarter" idx="35" hasCustomPrompt="1"/>
          </p:nvPr>
        </p:nvSpPr>
        <p:spPr>
          <a:xfrm>
            <a:off x="10545321" y="3113926"/>
            <a:ext cx="798855" cy="798855"/>
          </a:xfrm>
          <a:prstGeom prst="rect">
            <a:avLst/>
          </a:prstGeom>
          <a:noFill/>
        </p:spPr>
        <p:txBody>
          <a:bodyPr wrap="square" lIns="0" tIns="0" rIns="0" bIns="0" anchor="ctr" anchorCtr="1">
            <a:noAutofit/>
          </a:bodyPr>
          <a:lstStyle>
            <a:lvl1pPr marL="0" indent="0" algn="ctr">
              <a:buNone/>
              <a:defRPr sz="1200" b="0" i="0" baseline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 </a:t>
            </a:r>
          </a:p>
        </p:txBody>
      </p:sp>
      <p:sp>
        <p:nvSpPr>
          <p:cNvPr id="42" name="Picture Placeholder 3" title="Click the Icon to add your Image"/>
          <p:cNvSpPr>
            <a:spLocks noGrp="1" noChangeAspect="1"/>
          </p:cNvSpPr>
          <p:nvPr>
            <p:ph type="pic" sz="quarter" idx="38" hasCustomPrompt="1"/>
          </p:nvPr>
        </p:nvSpPr>
        <p:spPr>
          <a:xfrm>
            <a:off x="10545321" y="4443331"/>
            <a:ext cx="798855" cy="798855"/>
          </a:xfrm>
          <a:prstGeom prst="rect">
            <a:avLst/>
          </a:prstGeom>
          <a:noFill/>
        </p:spPr>
        <p:txBody>
          <a:bodyPr wrap="square" lIns="0" tIns="0" rIns="0" bIns="0" anchor="ctr" anchorCtr="1">
            <a:noAutofit/>
          </a:bodyPr>
          <a:lstStyle>
            <a:lvl1pPr marL="0" indent="0" algn="ctr">
              <a:buNone/>
              <a:defRPr sz="1200" b="0" i="0" baseline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 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40" hasCustomPrompt="1"/>
          </p:nvPr>
        </p:nvSpPr>
        <p:spPr>
          <a:xfrm>
            <a:off x="715963" y="716218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b="1" i="0" baseline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6 Icons &amp; Text Slide Heading</a:t>
            </a:r>
          </a:p>
        </p:txBody>
      </p:sp>
      <p:sp>
        <p:nvSpPr>
          <p:cNvPr id="26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715962" y="1158975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b="0" i="0">
                <a:solidFill>
                  <a:srgbClr val="F9C40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Slide Subheading</a:t>
            </a:r>
          </a:p>
        </p:txBody>
      </p:sp>
      <p:sp>
        <p:nvSpPr>
          <p:cNvPr id="27" name="Content Placeholder 17"/>
          <p:cNvSpPr>
            <a:spLocks noGrp="1"/>
          </p:cNvSpPr>
          <p:nvPr>
            <p:ph sz="quarter" idx="15" hasCustomPrompt="1"/>
          </p:nvPr>
        </p:nvSpPr>
        <p:spPr>
          <a:xfrm>
            <a:off x="1955389" y="2106913"/>
            <a:ext cx="3521072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171450" indent="-171450" algn="l">
              <a:lnSpc>
                <a:spcPct val="100000"/>
              </a:lnSpc>
              <a:buFont typeface="Arial" charset="0"/>
              <a:buChar char="•"/>
              <a:defRPr sz="1200" b="0" i="0" baseline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8" name="Content Placeholder 17"/>
          <p:cNvSpPr>
            <a:spLocks noGrp="1"/>
          </p:cNvSpPr>
          <p:nvPr>
            <p:ph sz="quarter" idx="21" hasCustomPrompt="1"/>
          </p:nvPr>
        </p:nvSpPr>
        <p:spPr>
          <a:xfrm>
            <a:off x="1955389" y="1780480"/>
            <a:ext cx="352107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lnSpc>
                <a:spcPct val="100000"/>
              </a:lnSpc>
              <a:buNone/>
              <a:defRPr sz="1400" b="1" i="0" baseline="0">
                <a:solidFill>
                  <a:srgbClr val="F9C40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Insert Subtitle Here</a:t>
            </a:r>
          </a:p>
        </p:txBody>
      </p:sp>
      <p:cxnSp>
        <p:nvCxnSpPr>
          <p:cNvPr id="29" name="Straight Connector 28"/>
          <p:cNvCxnSpPr/>
          <p:nvPr userDrawn="1"/>
        </p:nvCxnSpPr>
        <p:spPr>
          <a:xfrm>
            <a:off x="6096174" y="2155352"/>
            <a:ext cx="0" cy="3001617"/>
          </a:xfrm>
          <a:prstGeom prst="line">
            <a:avLst/>
          </a:prstGeom>
          <a:ln>
            <a:solidFill>
              <a:schemeClr val="bg1">
                <a:alpha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Content Placeholder 17"/>
          <p:cNvSpPr>
            <a:spLocks noGrp="1"/>
          </p:cNvSpPr>
          <p:nvPr>
            <p:ph sz="quarter" idx="25" hasCustomPrompt="1"/>
          </p:nvPr>
        </p:nvSpPr>
        <p:spPr>
          <a:xfrm>
            <a:off x="1955389" y="3405717"/>
            <a:ext cx="3521072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171450" indent="-171450" algn="l">
              <a:lnSpc>
                <a:spcPct val="100000"/>
              </a:lnSpc>
              <a:buFont typeface="Arial" charset="0"/>
              <a:buChar char="•"/>
              <a:defRPr sz="1200" b="0" i="0" baseline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43" name="Content Placeholder 17"/>
          <p:cNvSpPr>
            <a:spLocks noGrp="1"/>
          </p:cNvSpPr>
          <p:nvPr>
            <p:ph sz="quarter" idx="27" hasCustomPrompt="1"/>
          </p:nvPr>
        </p:nvSpPr>
        <p:spPr>
          <a:xfrm>
            <a:off x="1955389" y="3079284"/>
            <a:ext cx="352107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lnSpc>
                <a:spcPct val="100000"/>
              </a:lnSpc>
              <a:buNone/>
              <a:defRPr sz="1400" b="1" i="0" baseline="0">
                <a:solidFill>
                  <a:srgbClr val="F9C40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Insert Subtitle Here</a:t>
            </a:r>
          </a:p>
        </p:txBody>
      </p:sp>
      <p:sp>
        <p:nvSpPr>
          <p:cNvPr id="44" name="Content Placeholder 17"/>
          <p:cNvSpPr>
            <a:spLocks noGrp="1"/>
          </p:cNvSpPr>
          <p:nvPr>
            <p:ph sz="quarter" idx="28" hasCustomPrompt="1"/>
          </p:nvPr>
        </p:nvSpPr>
        <p:spPr>
          <a:xfrm>
            <a:off x="1955389" y="4735122"/>
            <a:ext cx="3521072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171450" indent="-171450" algn="l">
              <a:lnSpc>
                <a:spcPct val="100000"/>
              </a:lnSpc>
              <a:buFont typeface="Arial" charset="0"/>
              <a:buChar char="•"/>
              <a:defRPr sz="1200" b="0" i="0" baseline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45" name="Content Placeholder 17"/>
          <p:cNvSpPr>
            <a:spLocks noGrp="1"/>
          </p:cNvSpPr>
          <p:nvPr>
            <p:ph sz="quarter" idx="30" hasCustomPrompt="1"/>
          </p:nvPr>
        </p:nvSpPr>
        <p:spPr>
          <a:xfrm>
            <a:off x="1955389" y="4408689"/>
            <a:ext cx="352107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lnSpc>
                <a:spcPct val="100000"/>
              </a:lnSpc>
              <a:buNone/>
              <a:defRPr sz="1400" b="1" i="0" baseline="0">
                <a:solidFill>
                  <a:srgbClr val="F9C40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Insert Subtitle Here</a:t>
            </a:r>
          </a:p>
        </p:txBody>
      </p:sp>
      <p:sp>
        <p:nvSpPr>
          <p:cNvPr id="46" name="Content Placeholder 17"/>
          <p:cNvSpPr>
            <a:spLocks noGrp="1"/>
          </p:cNvSpPr>
          <p:nvPr>
            <p:ph sz="quarter" idx="31" hasCustomPrompt="1"/>
          </p:nvPr>
        </p:nvSpPr>
        <p:spPr>
          <a:xfrm>
            <a:off x="6715888" y="2106913"/>
            <a:ext cx="3521072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171450" indent="-171450" algn="l">
              <a:lnSpc>
                <a:spcPct val="100000"/>
              </a:lnSpc>
              <a:buFont typeface="Arial" charset="0"/>
              <a:buChar char="•"/>
              <a:defRPr sz="1200" b="0" i="0" baseline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47" name="Content Placeholder 17"/>
          <p:cNvSpPr>
            <a:spLocks noGrp="1"/>
          </p:cNvSpPr>
          <p:nvPr>
            <p:ph sz="quarter" idx="33" hasCustomPrompt="1"/>
          </p:nvPr>
        </p:nvSpPr>
        <p:spPr>
          <a:xfrm>
            <a:off x="6715888" y="1780480"/>
            <a:ext cx="352107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lnSpc>
                <a:spcPct val="100000"/>
              </a:lnSpc>
              <a:buNone/>
              <a:defRPr sz="1400" b="1" i="0" baseline="0">
                <a:solidFill>
                  <a:srgbClr val="F9C40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Insert Subtitle Here</a:t>
            </a:r>
          </a:p>
        </p:txBody>
      </p:sp>
      <p:sp>
        <p:nvSpPr>
          <p:cNvPr id="48" name="Content Placeholder 17"/>
          <p:cNvSpPr>
            <a:spLocks noGrp="1"/>
          </p:cNvSpPr>
          <p:nvPr>
            <p:ph sz="quarter" idx="34" hasCustomPrompt="1"/>
          </p:nvPr>
        </p:nvSpPr>
        <p:spPr>
          <a:xfrm>
            <a:off x="6715888" y="3405717"/>
            <a:ext cx="3521072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171450" indent="-171450" algn="l">
              <a:lnSpc>
                <a:spcPct val="100000"/>
              </a:lnSpc>
              <a:buFont typeface="Arial" charset="0"/>
              <a:buChar char="•"/>
              <a:defRPr sz="1200" b="0" i="0" baseline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49" name="Content Placeholder 17"/>
          <p:cNvSpPr>
            <a:spLocks noGrp="1"/>
          </p:cNvSpPr>
          <p:nvPr>
            <p:ph sz="quarter" idx="36" hasCustomPrompt="1"/>
          </p:nvPr>
        </p:nvSpPr>
        <p:spPr>
          <a:xfrm>
            <a:off x="6715888" y="3079284"/>
            <a:ext cx="352107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lnSpc>
                <a:spcPct val="100000"/>
              </a:lnSpc>
              <a:buNone/>
              <a:defRPr sz="1400" b="1" i="0" baseline="0">
                <a:solidFill>
                  <a:srgbClr val="F9C40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Insert Subtitle Here</a:t>
            </a:r>
          </a:p>
        </p:txBody>
      </p:sp>
      <p:sp>
        <p:nvSpPr>
          <p:cNvPr id="50" name="Content Placeholder 17"/>
          <p:cNvSpPr>
            <a:spLocks noGrp="1"/>
          </p:cNvSpPr>
          <p:nvPr>
            <p:ph sz="quarter" idx="37" hasCustomPrompt="1"/>
          </p:nvPr>
        </p:nvSpPr>
        <p:spPr>
          <a:xfrm>
            <a:off x="6715888" y="4735122"/>
            <a:ext cx="3521072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171450" indent="-171450" algn="l">
              <a:lnSpc>
                <a:spcPct val="100000"/>
              </a:lnSpc>
              <a:buFont typeface="Arial" charset="0"/>
              <a:buChar char="•"/>
              <a:defRPr sz="1200" b="0" i="0" baseline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51" name="Content Placeholder 17"/>
          <p:cNvSpPr>
            <a:spLocks noGrp="1"/>
          </p:cNvSpPr>
          <p:nvPr>
            <p:ph sz="quarter" idx="39" hasCustomPrompt="1"/>
          </p:nvPr>
        </p:nvSpPr>
        <p:spPr>
          <a:xfrm>
            <a:off x="6715888" y="4408689"/>
            <a:ext cx="352107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lnSpc>
                <a:spcPct val="100000"/>
              </a:lnSpc>
              <a:buNone/>
              <a:defRPr sz="1400" b="1" i="0" baseline="0">
                <a:solidFill>
                  <a:srgbClr val="F9C40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Insert Subtitle Here</a:t>
            </a: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ext &amp; Image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5953539"/>
            <a:ext cx="12192000" cy="904461"/>
          </a:xfrm>
          <a:prstGeom prst="rect">
            <a:avLst/>
          </a:prstGeom>
          <a:gradFill>
            <a:gsLst>
              <a:gs pos="10000">
                <a:srgbClr val="324F82"/>
              </a:gs>
              <a:gs pos="100000">
                <a:srgbClr val="28B8CE"/>
              </a:gs>
            </a:gsLst>
            <a:lin ang="189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0165" y="6116893"/>
            <a:ext cx="2087823" cy="599071"/>
          </a:xfrm>
          <a:prstGeom prst="rect">
            <a:avLst/>
          </a:prstGeom>
        </p:spPr>
      </p:pic>
      <p:sp>
        <p:nvSpPr>
          <p:cNvPr id="22" name="Content Placeholder 17"/>
          <p:cNvSpPr>
            <a:spLocks noGrp="1"/>
          </p:cNvSpPr>
          <p:nvPr>
            <p:ph sz="quarter" idx="15" hasCustomPrompt="1"/>
          </p:nvPr>
        </p:nvSpPr>
        <p:spPr>
          <a:xfrm>
            <a:off x="715962" y="4560199"/>
            <a:ext cx="3311999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ct val="100000"/>
              </a:lnSpc>
              <a:buNone/>
              <a:defRPr sz="1200" b="0" i="0" baseline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6" name="Picture Placeholder 3" title="Click the Icon to add your Image"/>
          <p:cNvSpPr>
            <a:spLocks noGrp="1" noChangeAspect="1"/>
          </p:cNvSpPr>
          <p:nvPr>
            <p:ph type="pic" sz="quarter" idx="16" hasCustomPrompt="1"/>
          </p:nvPr>
        </p:nvSpPr>
        <p:spPr>
          <a:xfrm>
            <a:off x="715962" y="2010139"/>
            <a:ext cx="3303387" cy="1943169"/>
          </a:xfrm>
          <a:prstGeom prst="rect">
            <a:avLst/>
          </a:prstGeom>
          <a:solidFill>
            <a:schemeClr val="bg2"/>
          </a:solidFill>
        </p:spPr>
        <p:txBody>
          <a:bodyPr wrap="square" lIns="360000" tIns="0" rIns="360000" bIns="540000" anchor="b" anchorCtr="1">
            <a:noAutofit/>
          </a:bodyPr>
          <a:lstStyle>
            <a:lvl1pPr marL="0" indent="0" algn="ctr">
              <a:buNone/>
              <a:defRPr sz="1000" b="0" i="0" baseline="0">
                <a:solidFill>
                  <a:schemeClr val="bg1">
                    <a:lumMod val="50000"/>
                  </a:schemeClr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</a:t>
            </a:r>
          </a:p>
        </p:txBody>
      </p:sp>
      <p:sp>
        <p:nvSpPr>
          <p:cNvPr id="18" name="Content Placeholder 17"/>
          <p:cNvSpPr>
            <a:spLocks noGrp="1"/>
          </p:cNvSpPr>
          <p:nvPr>
            <p:ph sz="quarter" idx="21" hasCustomPrompt="1"/>
          </p:nvPr>
        </p:nvSpPr>
        <p:spPr>
          <a:xfrm>
            <a:off x="715962" y="4224117"/>
            <a:ext cx="3311999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ct val="100000"/>
              </a:lnSpc>
              <a:buNone/>
              <a:defRPr sz="1400" b="1" i="0" baseline="0">
                <a:solidFill>
                  <a:srgbClr val="4FB9AB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Insert Subtitle Here</a:t>
            </a:r>
          </a:p>
        </p:txBody>
      </p:sp>
      <p:sp>
        <p:nvSpPr>
          <p:cNvPr id="33" name="Content Placeholder 17"/>
          <p:cNvSpPr>
            <a:spLocks noGrp="1"/>
          </p:cNvSpPr>
          <p:nvPr>
            <p:ph sz="quarter" idx="22" hasCustomPrompt="1"/>
          </p:nvPr>
        </p:nvSpPr>
        <p:spPr>
          <a:xfrm>
            <a:off x="4440173" y="4537025"/>
            <a:ext cx="3311999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ct val="100000"/>
              </a:lnSpc>
              <a:buNone/>
              <a:defRPr sz="1200" b="0" i="0" baseline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35" name="Content Placeholder 17"/>
          <p:cNvSpPr>
            <a:spLocks noGrp="1"/>
          </p:cNvSpPr>
          <p:nvPr>
            <p:ph sz="quarter" idx="24" hasCustomPrompt="1"/>
          </p:nvPr>
        </p:nvSpPr>
        <p:spPr>
          <a:xfrm>
            <a:off x="4440173" y="4200943"/>
            <a:ext cx="3311999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ct val="100000"/>
              </a:lnSpc>
              <a:buNone/>
              <a:defRPr sz="1400" b="1" i="0" baseline="0">
                <a:solidFill>
                  <a:srgbClr val="4FB9AB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Insert Subtitle Here</a:t>
            </a:r>
          </a:p>
        </p:txBody>
      </p:sp>
      <p:sp>
        <p:nvSpPr>
          <p:cNvPr id="36" name="Content Placeholder 17"/>
          <p:cNvSpPr>
            <a:spLocks noGrp="1"/>
          </p:cNvSpPr>
          <p:nvPr>
            <p:ph sz="quarter" idx="25" hasCustomPrompt="1"/>
          </p:nvPr>
        </p:nvSpPr>
        <p:spPr>
          <a:xfrm>
            <a:off x="8164384" y="4537025"/>
            <a:ext cx="3311999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ct val="100000"/>
              </a:lnSpc>
              <a:buNone/>
              <a:defRPr sz="1200" b="0" i="0" baseline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38" name="Content Placeholder 17"/>
          <p:cNvSpPr>
            <a:spLocks noGrp="1"/>
          </p:cNvSpPr>
          <p:nvPr>
            <p:ph sz="quarter" idx="27" hasCustomPrompt="1"/>
          </p:nvPr>
        </p:nvSpPr>
        <p:spPr>
          <a:xfrm>
            <a:off x="8164384" y="4200943"/>
            <a:ext cx="3311999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ct val="100000"/>
              </a:lnSpc>
              <a:buNone/>
              <a:defRPr sz="1400" b="1" i="0" baseline="0">
                <a:solidFill>
                  <a:srgbClr val="4FB9AB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Insert Subtitle Here</a:t>
            </a:r>
          </a:p>
        </p:txBody>
      </p:sp>
      <p:sp>
        <p:nvSpPr>
          <p:cNvPr id="41" name="Picture Placeholder 3" title="Click the Icon to add your Image"/>
          <p:cNvSpPr>
            <a:spLocks noGrp="1" noChangeAspect="1"/>
          </p:cNvSpPr>
          <p:nvPr>
            <p:ph type="pic" sz="quarter" idx="28" hasCustomPrompt="1"/>
          </p:nvPr>
        </p:nvSpPr>
        <p:spPr>
          <a:xfrm>
            <a:off x="4440173" y="2010139"/>
            <a:ext cx="3303387" cy="1943169"/>
          </a:xfrm>
          <a:prstGeom prst="rect">
            <a:avLst/>
          </a:prstGeom>
          <a:solidFill>
            <a:schemeClr val="bg2"/>
          </a:solidFill>
        </p:spPr>
        <p:txBody>
          <a:bodyPr wrap="square" lIns="360000" tIns="0" rIns="360000" bIns="540000" anchor="b" anchorCtr="1">
            <a:noAutofit/>
          </a:bodyPr>
          <a:lstStyle>
            <a:lvl1pPr marL="0" indent="0" algn="ctr">
              <a:buNone/>
              <a:defRPr sz="1000" b="0" i="0" baseline="0">
                <a:solidFill>
                  <a:schemeClr val="bg1">
                    <a:lumMod val="50000"/>
                  </a:schemeClr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</a:t>
            </a:r>
          </a:p>
        </p:txBody>
      </p:sp>
      <p:sp>
        <p:nvSpPr>
          <p:cNvPr id="42" name="Picture Placeholder 3" title="Click the Icon to add your Image"/>
          <p:cNvSpPr>
            <a:spLocks noGrp="1" noChangeAspect="1"/>
          </p:cNvSpPr>
          <p:nvPr>
            <p:ph type="pic" sz="quarter" idx="29" hasCustomPrompt="1"/>
          </p:nvPr>
        </p:nvSpPr>
        <p:spPr>
          <a:xfrm>
            <a:off x="8168689" y="2003311"/>
            <a:ext cx="3303387" cy="1943169"/>
          </a:xfrm>
          <a:prstGeom prst="rect">
            <a:avLst/>
          </a:prstGeom>
          <a:solidFill>
            <a:schemeClr val="bg2"/>
          </a:solidFill>
        </p:spPr>
        <p:txBody>
          <a:bodyPr wrap="square" lIns="360000" tIns="0" rIns="360000" bIns="540000" anchor="b" anchorCtr="1">
            <a:noAutofit/>
          </a:bodyPr>
          <a:lstStyle>
            <a:lvl1pPr marL="0" indent="0" algn="ctr">
              <a:buNone/>
              <a:defRPr sz="1000" b="0" i="0" baseline="0">
                <a:solidFill>
                  <a:schemeClr val="bg1">
                    <a:lumMod val="50000"/>
                  </a:schemeClr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</a:t>
            </a:r>
          </a:p>
        </p:txBody>
      </p:sp>
      <p:sp>
        <p:nvSpPr>
          <p:cNvPr id="44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348491" y="6294968"/>
            <a:ext cx="3597275" cy="2215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1600" b="1" i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Insert Document Title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30" hasCustomPrompt="1"/>
          </p:nvPr>
        </p:nvSpPr>
        <p:spPr>
          <a:xfrm>
            <a:off x="715963" y="716218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b="1" i="0">
                <a:solidFill>
                  <a:srgbClr val="324F8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3 Column Text &amp; Image Slide Heading</a:t>
            </a:r>
          </a:p>
        </p:txBody>
      </p:sp>
      <p:sp>
        <p:nvSpPr>
          <p:cNvPr id="19" name="Text Placeholder 4"/>
          <p:cNvSpPr>
            <a:spLocks noGrp="1"/>
          </p:cNvSpPr>
          <p:nvPr>
            <p:ph type="body" sz="quarter" idx="31" hasCustomPrompt="1"/>
          </p:nvPr>
        </p:nvSpPr>
        <p:spPr>
          <a:xfrm>
            <a:off x="715962" y="1158975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b="0" i="0">
                <a:solidFill>
                  <a:srgbClr val="E0388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Slide Subheading</a:t>
            </a: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Pag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3" title="Click the Icon to add your Image"/>
          <p:cNvSpPr>
            <a:spLocks noGrp="1"/>
          </p:cNvSpPr>
          <p:nvPr>
            <p:ph type="pic" sz="quarter" idx="16" hasCustomPrompt="1"/>
          </p:nvPr>
        </p:nvSpPr>
        <p:spPr>
          <a:xfrm>
            <a:off x="0" y="0"/>
            <a:ext cx="12192000" cy="5974857"/>
          </a:xfrm>
          <a:prstGeom prst="rect">
            <a:avLst/>
          </a:prstGeom>
          <a:solidFill>
            <a:schemeClr val="bg2"/>
          </a:solidFill>
        </p:spPr>
        <p:txBody>
          <a:bodyPr wrap="square" lIns="0" tIns="0" rIns="0" bIns="1835999" anchor="b" anchorCtr="1">
            <a:noAutofit/>
          </a:bodyPr>
          <a:lstStyle>
            <a:lvl1pPr marL="0" indent="0" algn="ctr">
              <a:buNone/>
              <a:defRPr sz="1200" b="0" i="0" baseline="0">
                <a:solidFill>
                  <a:schemeClr val="bg1">
                    <a:lumMod val="50000"/>
                  </a:schemeClr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 </a:t>
            </a:r>
          </a:p>
        </p:txBody>
      </p:sp>
      <p:sp>
        <p:nvSpPr>
          <p:cNvPr id="3" name="Rectangle 2"/>
          <p:cNvSpPr/>
          <p:nvPr userDrawn="1"/>
        </p:nvSpPr>
        <p:spPr>
          <a:xfrm>
            <a:off x="0" y="5953539"/>
            <a:ext cx="12192000" cy="904461"/>
          </a:xfrm>
          <a:prstGeom prst="rect">
            <a:avLst/>
          </a:prstGeom>
          <a:gradFill>
            <a:gsLst>
              <a:gs pos="10000">
                <a:srgbClr val="324F82"/>
              </a:gs>
              <a:gs pos="100000">
                <a:srgbClr val="28B8CE"/>
              </a:gs>
            </a:gsLst>
            <a:lin ang="189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0165" y="6116893"/>
            <a:ext cx="2087823" cy="599071"/>
          </a:xfrm>
          <a:prstGeom prst="rect">
            <a:avLst/>
          </a:prstGeom>
        </p:spPr>
      </p:pic>
      <p:sp>
        <p:nvSpPr>
          <p:cNvPr id="21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348491" y="6294968"/>
            <a:ext cx="3597275" cy="2215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1600" b="1" i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Insert Document Title</a:t>
            </a: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ull Pag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3" title="Click the Icon to add your Image"/>
          <p:cNvSpPr>
            <a:spLocks noGrp="1"/>
          </p:cNvSpPr>
          <p:nvPr>
            <p:ph type="pic" sz="quarter" idx="16" hasCustomPrompt="1"/>
          </p:nvPr>
        </p:nvSpPr>
        <p:spPr>
          <a:xfrm>
            <a:off x="6089373" y="0"/>
            <a:ext cx="6102626" cy="6858000"/>
          </a:xfrm>
          <a:prstGeom prst="rect">
            <a:avLst/>
          </a:prstGeom>
          <a:solidFill>
            <a:schemeClr val="bg2"/>
          </a:solidFill>
        </p:spPr>
        <p:txBody>
          <a:bodyPr wrap="square" lIns="0" tIns="0" rIns="0" bIns="1835999" anchor="b" anchorCtr="1">
            <a:noAutofit/>
          </a:bodyPr>
          <a:lstStyle>
            <a:lvl1pPr marL="0" indent="0" algn="ctr">
              <a:buNone/>
              <a:defRPr sz="1200" b="0" i="0" baseline="0">
                <a:solidFill>
                  <a:schemeClr val="bg1">
                    <a:lumMod val="50000"/>
                  </a:schemeClr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 </a:t>
            </a:r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715618" y="1868557"/>
            <a:ext cx="864704" cy="0"/>
          </a:xfrm>
          <a:prstGeom prst="line">
            <a:avLst/>
          </a:prstGeom>
          <a:ln w="28575">
            <a:solidFill>
              <a:srgbClr val="F9C40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348491" y="6294968"/>
            <a:ext cx="3597275" cy="2215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1600" b="1" i="0">
                <a:solidFill>
                  <a:srgbClr val="324F8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Insert Document Title</a:t>
            </a:r>
          </a:p>
        </p:txBody>
      </p:sp>
      <p:sp>
        <p:nvSpPr>
          <p:cNvPr id="22" name="Rectangle 21"/>
          <p:cNvSpPr/>
          <p:nvPr userDrawn="1"/>
        </p:nvSpPr>
        <p:spPr>
          <a:xfrm>
            <a:off x="6089373" y="5814391"/>
            <a:ext cx="6102626" cy="1043609"/>
          </a:xfrm>
          <a:prstGeom prst="rect">
            <a:avLst/>
          </a:prstGeom>
          <a:gradFill>
            <a:gsLst>
              <a:gs pos="100000">
                <a:srgbClr val="324F82">
                  <a:alpha val="50000"/>
                </a:srgbClr>
              </a:gs>
              <a:gs pos="0">
                <a:srgbClr val="324F82">
                  <a:alpha val="0"/>
                </a:srgb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3" name="Picture 2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0165" y="6116893"/>
            <a:ext cx="2087823" cy="599071"/>
          </a:xfrm>
          <a:prstGeom prst="rect">
            <a:avLst/>
          </a:prstGeom>
        </p:spPr>
      </p:pic>
      <p:sp>
        <p:nvSpPr>
          <p:cNvPr id="10" name="Content Placeholder 17"/>
          <p:cNvSpPr>
            <a:spLocks noGrp="1"/>
          </p:cNvSpPr>
          <p:nvPr>
            <p:ph sz="quarter" idx="18" hasCustomPrompt="1"/>
          </p:nvPr>
        </p:nvSpPr>
        <p:spPr>
          <a:xfrm>
            <a:off x="715964" y="2166730"/>
            <a:ext cx="4657792" cy="316189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 sz="2400" b="0" i="0" baseline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742950" indent="-285750">
              <a:buFont typeface="Courier New" charset="0"/>
              <a:buChar char="o"/>
              <a:defRPr sz="1800" b="0" i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2pPr>
            <a:lvl3pPr marL="1200150" indent="-285750">
              <a:buFont typeface="Arial" charset="0"/>
              <a:buChar char="•"/>
              <a:defRPr sz="1600" b="0" i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Bullet Point Bullet Point</a:t>
            </a:r>
          </a:p>
          <a:p>
            <a:pPr lvl="1"/>
            <a:r>
              <a:rPr lang="en-US" dirty="0"/>
              <a:t>Bullet Point Bullet Point</a:t>
            </a:r>
          </a:p>
          <a:p>
            <a:pPr lvl="2"/>
            <a:r>
              <a:rPr lang="en-US" dirty="0"/>
              <a:t>Bullet Point Bullet Point</a:t>
            </a:r>
          </a:p>
          <a:p>
            <a:pPr lvl="0"/>
            <a:r>
              <a:rPr lang="en-US" dirty="0"/>
              <a:t>Bullet Point Bullet Point</a:t>
            </a:r>
          </a:p>
          <a:p>
            <a:pPr lvl="1"/>
            <a:r>
              <a:rPr lang="en-US" dirty="0"/>
              <a:t>Bullet Point Bullet Point</a:t>
            </a:r>
          </a:p>
          <a:p>
            <a:pPr lvl="2"/>
            <a:r>
              <a:rPr lang="en-US" dirty="0"/>
              <a:t>Bullet Point Bullet Point</a:t>
            </a:r>
          </a:p>
          <a:p>
            <a:pPr lvl="0"/>
            <a:r>
              <a:rPr lang="en-US" dirty="0"/>
              <a:t>Bullet Point Bullet Point</a:t>
            </a:r>
          </a:p>
          <a:p>
            <a:pPr lvl="1"/>
            <a:r>
              <a:rPr lang="en-US" dirty="0"/>
              <a:t>Bullet Point Bullet Point</a:t>
            </a:r>
          </a:p>
          <a:p>
            <a:pPr lvl="2"/>
            <a:r>
              <a:rPr lang="en-US" dirty="0"/>
              <a:t>Bullet Point Bullet Point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5" hasCustomPrompt="1"/>
          </p:nvPr>
        </p:nvSpPr>
        <p:spPr>
          <a:xfrm>
            <a:off x="715963" y="716218"/>
            <a:ext cx="4657793" cy="39354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b="1" i="0" baseline="0">
                <a:solidFill>
                  <a:srgbClr val="324F8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Split Image Slide Heading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19" hasCustomPrompt="1"/>
          </p:nvPr>
        </p:nvSpPr>
        <p:spPr>
          <a:xfrm>
            <a:off x="715963" y="1158975"/>
            <a:ext cx="4657794" cy="39354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b="0" i="0">
                <a:solidFill>
                  <a:srgbClr val="E0388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Slide Subheading</a:t>
            </a: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Full Pag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3" title="Click the Icon to add your Image"/>
          <p:cNvSpPr>
            <a:spLocks noGrp="1"/>
          </p:cNvSpPr>
          <p:nvPr>
            <p:ph type="pic" sz="quarter" idx="16" hasCustomPrompt="1"/>
          </p:nvPr>
        </p:nvSpPr>
        <p:spPr>
          <a:xfrm>
            <a:off x="0" y="0"/>
            <a:ext cx="6102626" cy="6858000"/>
          </a:xfrm>
          <a:prstGeom prst="rect">
            <a:avLst/>
          </a:prstGeom>
          <a:solidFill>
            <a:schemeClr val="bg2"/>
          </a:solidFill>
        </p:spPr>
        <p:txBody>
          <a:bodyPr wrap="square" lIns="0" tIns="0" rIns="0" bIns="1835999" anchor="b" anchorCtr="1">
            <a:noAutofit/>
          </a:bodyPr>
          <a:lstStyle>
            <a:lvl1pPr marL="0" indent="0" algn="ctr">
              <a:buNone/>
              <a:defRPr sz="1200" b="0" i="0" baseline="0">
                <a:solidFill>
                  <a:schemeClr val="bg1">
                    <a:lumMod val="50000"/>
                  </a:schemeClr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 </a:t>
            </a:r>
          </a:p>
        </p:txBody>
      </p:sp>
      <p:sp>
        <p:nvSpPr>
          <p:cNvPr id="3" name="Rectangle 2"/>
          <p:cNvSpPr/>
          <p:nvPr userDrawn="1"/>
        </p:nvSpPr>
        <p:spPr>
          <a:xfrm>
            <a:off x="6102626" y="1"/>
            <a:ext cx="6089374" cy="6858000"/>
          </a:xfrm>
          <a:prstGeom prst="rect">
            <a:avLst/>
          </a:prstGeom>
          <a:gradFill>
            <a:gsLst>
              <a:gs pos="10000">
                <a:srgbClr val="324F82"/>
              </a:gs>
              <a:gs pos="100000">
                <a:srgbClr val="28B8CE"/>
              </a:gs>
            </a:gsLst>
            <a:lin ang="189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0165" y="6116893"/>
            <a:ext cx="2087823" cy="599071"/>
          </a:xfrm>
          <a:prstGeom prst="rect">
            <a:avLst/>
          </a:prstGeom>
        </p:spPr>
      </p:pic>
      <p:cxnSp>
        <p:nvCxnSpPr>
          <p:cNvPr id="13" name="Straight Connector 12"/>
          <p:cNvCxnSpPr/>
          <p:nvPr userDrawn="1"/>
        </p:nvCxnSpPr>
        <p:spPr>
          <a:xfrm>
            <a:off x="6818244" y="1868557"/>
            <a:ext cx="864704" cy="0"/>
          </a:xfrm>
          <a:prstGeom prst="line">
            <a:avLst/>
          </a:prstGeom>
          <a:ln w="28575">
            <a:solidFill>
              <a:srgbClr val="E038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/>
          <p:cNvSpPr/>
          <p:nvPr userDrawn="1"/>
        </p:nvSpPr>
        <p:spPr>
          <a:xfrm>
            <a:off x="0" y="5814391"/>
            <a:ext cx="6102626" cy="1043609"/>
          </a:xfrm>
          <a:prstGeom prst="rect">
            <a:avLst/>
          </a:prstGeom>
          <a:gradFill>
            <a:gsLst>
              <a:gs pos="100000">
                <a:schemeClr val="bg1">
                  <a:alpha val="49000"/>
                </a:schemeClr>
              </a:gs>
              <a:gs pos="0">
                <a:schemeClr val="bg1">
                  <a:alpha val="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348491" y="6294968"/>
            <a:ext cx="3597275" cy="2215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1600" b="1" i="0">
                <a:solidFill>
                  <a:srgbClr val="324F8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Insert Document Title</a:t>
            </a:r>
          </a:p>
        </p:txBody>
      </p:sp>
      <p:sp>
        <p:nvSpPr>
          <p:cNvPr id="15" name="Content Placeholder 17"/>
          <p:cNvSpPr>
            <a:spLocks noGrp="1"/>
          </p:cNvSpPr>
          <p:nvPr>
            <p:ph sz="quarter" idx="18" hasCustomPrompt="1"/>
          </p:nvPr>
        </p:nvSpPr>
        <p:spPr>
          <a:xfrm>
            <a:off x="6818589" y="2162650"/>
            <a:ext cx="4657792" cy="316189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 sz="2400" b="0" i="0" baseline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742950" indent="-285750">
              <a:buFont typeface="Courier New" charset="0"/>
              <a:buChar char="o"/>
              <a:defRPr sz="1800" b="0" i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2pPr>
            <a:lvl3pPr marL="1200150" indent="-285750">
              <a:buFont typeface="Arial" charset="0"/>
              <a:buChar char="•"/>
              <a:defRPr sz="1600" b="0" i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Bullet Point Bullet Point</a:t>
            </a:r>
          </a:p>
          <a:p>
            <a:pPr lvl="1"/>
            <a:r>
              <a:rPr lang="en-US" dirty="0"/>
              <a:t>Bullet Point Bullet Point</a:t>
            </a:r>
          </a:p>
          <a:p>
            <a:pPr lvl="2"/>
            <a:r>
              <a:rPr lang="en-US" dirty="0"/>
              <a:t>Bullet Point Bullet Point</a:t>
            </a:r>
          </a:p>
          <a:p>
            <a:pPr lvl="0"/>
            <a:r>
              <a:rPr lang="en-US" dirty="0"/>
              <a:t>Bullet Point Bullet Point</a:t>
            </a:r>
          </a:p>
          <a:p>
            <a:pPr lvl="1"/>
            <a:r>
              <a:rPr lang="en-US" dirty="0"/>
              <a:t>Bullet Point Bullet Point</a:t>
            </a:r>
          </a:p>
          <a:p>
            <a:pPr lvl="2"/>
            <a:r>
              <a:rPr lang="en-US" dirty="0"/>
              <a:t>Bullet Point Bullet Point</a:t>
            </a:r>
          </a:p>
          <a:p>
            <a:pPr lvl="0"/>
            <a:r>
              <a:rPr lang="en-US" dirty="0"/>
              <a:t>Bullet Point Bullet Point</a:t>
            </a:r>
          </a:p>
          <a:p>
            <a:pPr lvl="1"/>
            <a:r>
              <a:rPr lang="en-US" dirty="0"/>
              <a:t>Bullet Point Bullet Point</a:t>
            </a:r>
          </a:p>
          <a:p>
            <a:pPr lvl="2"/>
            <a:r>
              <a:rPr lang="en-US" dirty="0"/>
              <a:t>Bullet Point Bullet Point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5" hasCustomPrompt="1"/>
          </p:nvPr>
        </p:nvSpPr>
        <p:spPr>
          <a:xfrm>
            <a:off x="6818244" y="716218"/>
            <a:ext cx="4657793" cy="39354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b="1" i="0" baseline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Split Image Slide Heading</a:t>
            </a:r>
          </a:p>
        </p:txBody>
      </p:sp>
      <p:sp>
        <p:nvSpPr>
          <p:cNvPr id="19" name="Text Placeholder 4"/>
          <p:cNvSpPr>
            <a:spLocks noGrp="1"/>
          </p:cNvSpPr>
          <p:nvPr>
            <p:ph type="body" sz="quarter" idx="19" hasCustomPrompt="1"/>
          </p:nvPr>
        </p:nvSpPr>
        <p:spPr>
          <a:xfrm>
            <a:off x="6818244" y="1158975"/>
            <a:ext cx="4657794" cy="39354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b="0" i="0">
                <a:solidFill>
                  <a:srgbClr val="F9C40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Slide Subheading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gradFill flip="none" rotWithShape="1">
          <a:gsLst>
            <a:gs pos="10000">
              <a:srgbClr val="324F82"/>
            </a:gs>
            <a:gs pos="100000">
              <a:srgbClr val="28B8CE"/>
            </a:gs>
          </a:gsLst>
          <a:lin ang="189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/>
          <p:cNvCxnSpPr/>
          <p:nvPr userDrawn="1"/>
        </p:nvCxnSpPr>
        <p:spPr>
          <a:xfrm>
            <a:off x="718456" y="2703444"/>
            <a:ext cx="864704" cy="0"/>
          </a:xfrm>
          <a:prstGeom prst="line">
            <a:avLst/>
          </a:prstGeom>
          <a:ln w="28575">
            <a:solidFill>
              <a:srgbClr val="E038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457" y="5207313"/>
            <a:ext cx="3247256" cy="931754"/>
          </a:xfrm>
          <a:prstGeom prst="rect">
            <a:avLst/>
          </a:prstGeom>
        </p:spPr>
      </p:pic>
      <p:sp>
        <p:nvSpPr>
          <p:cNvPr id="28" name="Content Placeholder 26"/>
          <p:cNvSpPr>
            <a:spLocks noGrp="1"/>
          </p:cNvSpPr>
          <p:nvPr>
            <p:ph sz="quarter" idx="14" hasCustomPrompt="1"/>
          </p:nvPr>
        </p:nvSpPr>
        <p:spPr>
          <a:xfrm>
            <a:off x="719138" y="3639988"/>
            <a:ext cx="10492200" cy="3323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2400" b="0" i="0" baseline="0">
                <a:solidFill>
                  <a:srgbClr val="F9C40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28th July 2017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15" hasCustomPrompt="1"/>
          </p:nvPr>
        </p:nvSpPr>
        <p:spPr>
          <a:xfrm>
            <a:off x="719138" y="3088814"/>
            <a:ext cx="10491787" cy="367196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3000" b="0" i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Presented By: Insert Name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718457" y="721772"/>
            <a:ext cx="10492882" cy="1661993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algn="l">
              <a:defRPr sz="6000" b="1" i="0" baseline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r>
              <a:rPr lang="en-US" dirty="0"/>
              <a:t>Presentation Title </a:t>
            </a:r>
            <a:br>
              <a:rPr lang="en-US" dirty="0"/>
            </a:br>
            <a:r>
              <a:rPr lang="en-US" dirty="0"/>
              <a:t>Two Lines Template</a:t>
            </a: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5953539"/>
            <a:ext cx="12192000" cy="904461"/>
          </a:xfrm>
          <a:prstGeom prst="rect">
            <a:avLst/>
          </a:prstGeom>
          <a:gradFill>
            <a:gsLst>
              <a:gs pos="10000">
                <a:srgbClr val="324F82"/>
              </a:gs>
              <a:gs pos="100000">
                <a:srgbClr val="28B8CE"/>
              </a:gs>
            </a:gsLst>
            <a:lin ang="189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0165" y="6116893"/>
            <a:ext cx="2087823" cy="599071"/>
          </a:xfrm>
          <a:prstGeom prst="rect">
            <a:avLst/>
          </a:prstGeom>
        </p:spPr>
      </p:pic>
      <p:sp>
        <p:nvSpPr>
          <p:cNvPr id="8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348491" y="6294968"/>
            <a:ext cx="3597275" cy="2215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1600" b="1" i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Insert Document Title</a:t>
            </a: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Slide">
    <p:bg>
      <p:bgPr>
        <a:gradFill flip="none" rotWithShape="1">
          <a:gsLst>
            <a:gs pos="10000">
              <a:srgbClr val="324F82"/>
            </a:gs>
            <a:gs pos="100000">
              <a:srgbClr val="28B8CE"/>
            </a:gs>
          </a:gsLst>
          <a:lin ang="189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"/>
          <p:cNvSpPr>
            <a:spLocks noGrp="1"/>
          </p:cNvSpPr>
          <p:nvPr>
            <p:ph type="title" hasCustomPrompt="1"/>
          </p:nvPr>
        </p:nvSpPr>
        <p:spPr>
          <a:xfrm>
            <a:off x="715617" y="715617"/>
            <a:ext cx="10760766" cy="5401276"/>
          </a:xfrm>
          <a:prstGeom prst="rect">
            <a:avLst/>
          </a:prstGeom>
        </p:spPr>
        <p:txBody>
          <a:bodyPr wrap="none" lIns="0" tIns="0" rIns="0" bIns="0" anchor="ctr" anchorCtr="1">
            <a:noAutofit/>
          </a:bodyPr>
          <a:lstStyle>
            <a:lvl1pPr algn="ctr">
              <a:defRPr sz="6000" b="1" i="0" baseline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r>
              <a:rPr lang="en-US" dirty="0"/>
              <a:t>Chapter/Slide Title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0165" y="6116893"/>
            <a:ext cx="2087823" cy="599071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 Chapter Slide">
    <p:bg>
      <p:bgPr>
        <a:gradFill flip="none" rotWithShape="1">
          <a:gsLst>
            <a:gs pos="10000">
              <a:srgbClr val="324F82"/>
            </a:gs>
            <a:gs pos="100000">
              <a:srgbClr val="28B8CE"/>
            </a:gs>
          </a:gsLst>
          <a:lin ang="189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"/>
          <p:cNvSpPr>
            <a:spLocks noGrp="1"/>
          </p:cNvSpPr>
          <p:nvPr>
            <p:ph type="title" hasCustomPrompt="1"/>
          </p:nvPr>
        </p:nvSpPr>
        <p:spPr>
          <a:xfrm>
            <a:off x="715617" y="2057401"/>
            <a:ext cx="10760766" cy="4059492"/>
          </a:xfrm>
          <a:prstGeom prst="rect">
            <a:avLst/>
          </a:prstGeom>
        </p:spPr>
        <p:txBody>
          <a:bodyPr wrap="none" lIns="0" tIns="0" rIns="0" bIns="0" anchor="ctr" anchorCtr="1">
            <a:noAutofit/>
          </a:bodyPr>
          <a:lstStyle>
            <a:lvl1pPr algn="ctr">
              <a:defRPr sz="6000" b="1" i="0" baseline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r>
              <a:rPr lang="en-US" dirty="0"/>
              <a:t>Icon Chapter Slide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0165" y="6116893"/>
            <a:ext cx="2087823" cy="599071"/>
          </a:xfrm>
          <a:prstGeom prst="rect">
            <a:avLst/>
          </a:prstGeom>
        </p:spPr>
      </p:pic>
      <p:sp>
        <p:nvSpPr>
          <p:cNvPr id="4" name="Picture Placeholder 3" title="Click the Icon to add your Image"/>
          <p:cNvSpPr>
            <a:spLocks noGrp="1" noChangeAspect="1"/>
          </p:cNvSpPr>
          <p:nvPr>
            <p:ph type="pic" sz="quarter" idx="16" hasCustomPrompt="1"/>
          </p:nvPr>
        </p:nvSpPr>
        <p:spPr>
          <a:xfrm>
            <a:off x="5430079" y="2057400"/>
            <a:ext cx="1331842" cy="1331842"/>
          </a:xfrm>
          <a:prstGeom prst="rect">
            <a:avLst/>
          </a:prstGeom>
          <a:noFill/>
        </p:spPr>
        <p:txBody>
          <a:bodyPr wrap="square" lIns="0" tIns="0" rIns="0" bIns="540000" anchor="b" anchorCtr="1">
            <a:noAutofit/>
          </a:bodyPr>
          <a:lstStyle>
            <a:lvl1pPr marL="0" indent="0" algn="ctr">
              <a:buNone/>
              <a:defRPr sz="1200" b="0" i="0" baseline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 </a:t>
            </a: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y questions?">
    <p:bg>
      <p:bgPr>
        <a:gradFill flip="none" rotWithShape="1">
          <a:gsLst>
            <a:gs pos="10000">
              <a:srgbClr val="324F82"/>
            </a:gs>
            <a:gs pos="100000">
              <a:srgbClr val="28B8CE"/>
            </a:gs>
          </a:gsLst>
          <a:lin ang="189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0165" y="6116893"/>
            <a:ext cx="2087823" cy="599071"/>
          </a:xfrm>
          <a:prstGeom prst="rect">
            <a:avLst/>
          </a:prstGeom>
        </p:spPr>
      </p:pic>
      <p:sp>
        <p:nvSpPr>
          <p:cNvPr id="2" name="TextBox 1"/>
          <p:cNvSpPr txBox="1"/>
          <p:nvPr userDrawn="1"/>
        </p:nvSpPr>
        <p:spPr>
          <a:xfrm>
            <a:off x="715617" y="3315615"/>
            <a:ext cx="1076407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i="0" dirty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rPr>
              <a:t>Thank</a:t>
            </a:r>
            <a:r>
              <a:rPr lang="en-US" sz="4400" b="1" i="0" baseline="0" dirty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rPr>
              <a:t> you for listening.</a:t>
            </a:r>
          </a:p>
          <a:p>
            <a:pPr algn="ctr"/>
            <a:r>
              <a:rPr lang="en-US" sz="4400" b="1" i="0" baseline="0" dirty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rPr>
              <a:t> Any questions?</a:t>
            </a:r>
            <a:endParaRPr lang="en-US" sz="4400" b="1" i="0" dirty="0">
              <a:solidFill>
                <a:schemeClr val="bg1"/>
              </a:solidFill>
              <a:latin typeface="Ubuntu" charset="0"/>
              <a:ea typeface="Ubuntu" charset="0"/>
              <a:cs typeface="Ubuntu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6389" y="1769165"/>
            <a:ext cx="1717886" cy="140928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5953539"/>
            <a:ext cx="12192000" cy="904461"/>
          </a:xfrm>
          <a:prstGeom prst="rect">
            <a:avLst/>
          </a:prstGeom>
          <a:gradFill>
            <a:gsLst>
              <a:gs pos="10000">
                <a:srgbClr val="324F82"/>
              </a:gs>
              <a:gs pos="100000">
                <a:srgbClr val="28B8CE"/>
              </a:gs>
            </a:gsLst>
            <a:lin ang="189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0165" y="6116893"/>
            <a:ext cx="2087823" cy="599071"/>
          </a:xfrm>
          <a:prstGeom prst="rect">
            <a:avLst/>
          </a:prstGeom>
        </p:spPr>
      </p:pic>
      <p:sp>
        <p:nvSpPr>
          <p:cNvPr id="8" name="Chart Placeholder 7"/>
          <p:cNvSpPr>
            <a:spLocks noGrp="1"/>
          </p:cNvSpPr>
          <p:nvPr>
            <p:ph type="chart" sz="quarter" idx="14" hasCustomPrompt="1"/>
          </p:nvPr>
        </p:nvSpPr>
        <p:spPr>
          <a:xfrm>
            <a:off x="715963" y="1838325"/>
            <a:ext cx="10760075" cy="3736975"/>
          </a:xfrm>
          <a:prstGeom prst="rect">
            <a:avLst/>
          </a:prstGeom>
        </p:spPr>
        <p:txBody>
          <a:bodyPr anchor="b" anchorCtr="1"/>
          <a:lstStyle>
            <a:lvl1pPr marL="0" indent="0">
              <a:buNone/>
              <a:defRPr sz="1400" b="0" i="0" baseline="0">
                <a:solidFill>
                  <a:srgbClr val="324F82"/>
                </a:solidFill>
                <a:latin typeface="Ubuntu Light" charset="0"/>
                <a:ea typeface="Ubuntu Light" charset="0"/>
                <a:cs typeface="Ubuntu Light" charset="0"/>
              </a:defRPr>
            </a:lvl1pPr>
          </a:lstStyle>
          <a:p>
            <a:r>
              <a:rPr lang="en-US" dirty="0"/>
              <a:t>Click the icon to start building your chart</a:t>
            </a:r>
          </a:p>
        </p:txBody>
      </p:sp>
      <p:sp>
        <p:nvSpPr>
          <p:cNvPr id="10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348491" y="6294968"/>
            <a:ext cx="3597275" cy="2215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1600" b="1" i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Insert Document Title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15" hasCustomPrompt="1"/>
          </p:nvPr>
        </p:nvSpPr>
        <p:spPr>
          <a:xfrm>
            <a:off x="715963" y="716218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b="1" i="0">
                <a:solidFill>
                  <a:srgbClr val="324F8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Chart Slide Heading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6" hasCustomPrompt="1"/>
          </p:nvPr>
        </p:nvSpPr>
        <p:spPr>
          <a:xfrm>
            <a:off x="715962" y="1158975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b="0" i="0">
                <a:solidFill>
                  <a:srgbClr val="E0388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Slide Subheading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olumn 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5953539"/>
            <a:ext cx="12192000" cy="904461"/>
          </a:xfrm>
          <a:prstGeom prst="rect">
            <a:avLst/>
          </a:prstGeom>
          <a:gradFill>
            <a:gsLst>
              <a:gs pos="10000">
                <a:srgbClr val="324F82"/>
              </a:gs>
              <a:gs pos="100000">
                <a:srgbClr val="28B8CE"/>
              </a:gs>
            </a:gsLst>
            <a:lin ang="189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0165" y="6116893"/>
            <a:ext cx="2087823" cy="599071"/>
          </a:xfrm>
          <a:prstGeom prst="rect">
            <a:avLst/>
          </a:prstGeom>
        </p:spPr>
      </p:pic>
      <p:cxnSp>
        <p:nvCxnSpPr>
          <p:cNvPr id="15" name="Straight Connector 14"/>
          <p:cNvCxnSpPr/>
          <p:nvPr userDrawn="1"/>
        </p:nvCxnSpPr>
        <p:spPr>
          <a:xfrm>
            <a:off x="718456" y="1868557"/>
            <a:ext cx="864704" cy="0"/>
          </a:xfrm>
          <a:prstGeom prst="line">
            <a:avLst/>
          </a:prstGeom>
          <a:ln w="28575">
            <a:solidFill>
              <a:srgbClr val="F9C40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348491" y="6294968"/>
            <a:ext cx="3597275" cy="2215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1600" b="1" i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Insert Document Title</a:t>
            </a:r>
          </a:p>
        </p:txBody>
      </p:sp>
      <p:sp>
        <p:nvSpPr>
          <p:cNvPr id="22" name="TextBox 21"/>
          <p:cNvSpPr txBox="1"/>
          <p:nvPr userDrawn="1"/>
        </p:nvSpPr>
        <p:spPr>
          <a:xfrm>
            <a:off x="-1123122" y="-1838739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0" name="Content Placeholder 17"/>
          <p:cNvSpPr>
            <a:spLocks noGrp="1"/>
          </p:cNvSpPr>
          <p:nvPr>
            <p:ph sz="quarter" idx="14" hasCustomPrompt="1"/>
          </p:nvPr>
        </p:nvSpPr>
        <p:spPr>
          <a:xfrm>
            <a:off x="715963" y="2230644"/>
            <a:ext cx="10760075" cy="2065181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 sz="2400" b="0" i="0" baseline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742950" indent="-285750">
              <a:buFont typeface="Courier New" charset="0"/>
              <a:buChar char="o"/>
              <a:defRPr sz="1800" b="0" i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2pPr>
            <a:lvl3pPr marL="1200150" indent="-285750">
              <a:buFont typeface="Arial" charset="0"/>
              <a:buChar char="•"/>
              <a:defRPr sz="1600" b="0" i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Bullet Point Bullet Point</a:t>
            </a:r>
          </a:p>
          <a:p>
            <a:pPr lvl="1"/>
            <a:r>
              <a:rPr lang="en-US" dirty="0"/>
              <a:t>Bullet Point Bullet Point</a:t>
            </a:r>
          </a:p>
          <a:p>
            <a:pPr lvl="2"/>
            <a:r>
              <a:rPr lang="en-US" dirty="0"/>
              <a:t>Bullet Point Bullet Point</a:t>
            </a:r>
          </a:p>
          <a:p>
            <a:pPr lvl="0"/>
            <a:r>
              <a:rPr lang="en-US" dirty="0"/>
              <a:t>Bullet Point Bullet Point</a:t>
            </a:r>
          </a:p>
          <a:p>
            <a:pPr lvl="1"/>
            <a:r>
              <a:rPr lang="en-US" dirty="0"/>
              <a:t>Bullet Point Bullet Point</a:t>
            </a:r>
          </a:p>
          <a:p>
            <a:pPr lvl="2"/>
            <a:r>
              <a:rPr lang="en-US" dirty="0"/>
              <a:t>Bullet Point Bullet Point</a:t>
            </a:r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15" hasCustomPrompt="1"/>
          </p:nvPr>
        </p:nvSpPr>
        <p:spPr>
          <a:xfrm>
            <a:off x="715963" y="716218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b="1" i="0">
                <a:solidFill>
                  <a:srgbClr val="324F8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1 Column Text Slide Heading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16" hasCustomPrompt="1"/>
          </p:nvPr>
        </p:nvSpPr>
        <p:spPr>
          <a:xfrm>
            <a:off x="715962" y="1158975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b="0" i="0">
                <a:solidFill>
                  <a:srgbClr val="E0388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Slide Subheading</a:t>
            </a:r>
          </a:p>
        </p:txBody>
      </p:sp>
    </p:spTree>
    <p:extLst>
      <p:ext uri="{BB962C8B-B14F-4D97-AF65-F5344CB8AC3E}">
        <p14:creationId xmlns:p14="http://schemas.microsoft.com/office/powerpoint/2010/main" val="11182999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olumn Text Slide Reverse">
    <p:bg>
      <p:bgPr>
        <a:gradFill flip="none" rotWithShape="1">
          <a:gsLst>
            <a:gs pos="10000">
              <a:srgbClr val="324F82"/>
            </a:gs>
            <a:gs pos="100000">
              <a:srgbClr val="28B8CE"/>
            </a:gs>
          </a:gsLst>
          <a:lin ang="189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0165" y="6116893"/>
            <a:ext cx="2087823" cy="599071"/>
          </a:xfrm>
          <a:prstGeom prst="rect">
            <a:avLst/>
          </a:prstGeom>
        </p:spPr>
      </p:pic>
      <p:sp>
        <p:nvSpPr>
          <p:cNvPr id="5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348491" y="6294968"/>
            <a:ext cx="3597275" cy="2215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1600" b="1" i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Insert Document Title</a:t>
            </a:r>
          </a:p>
        </p:txBody>
      </p:sp>
      <p:cxnSp>
        <p:nvCxnSpPr>
          <p:cNvPr id="24" name="Straight Connector 23"/>
          <p:cNvCxnSpPr/>
          <p:nvPr userDrawn="1"/>
        </p:nvCxnSpPr>
        <p:spPr>
          <a:xfrm>
            <a:off x="718456" y="1868557"/>
            <a:ext cx="864704" cy="0"/>
          </a:xfrm>
          <a:prstGeom prst="line">
            <a:avLst/>
          </a:prstGeom>
          <a:ln w="28575">
            <a:solidFill>
              <a:srgbClr val="E038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ontent Placeholder 17"/>
          <p:cNvSpPr>
            <a:spLocks noGrp="1"/>
          </p:cNvSpPr>
          <p:nvPr>
            <p:ph sz="quarter" idx="14" hasCustomPrompt="1"/>
          </p:nvPr>
        </p:nvSpPr>
        <p:spPr>
          <a:xfrm>
            <a:off x="715963" y="2230644"/>
            <a:ext cx="10760075" cy="2065181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 sz="2400" b="0" i="0" baseline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742950" indent="-285750">
              <a:buFont typeface="Courier New" charset="0"/>
              <a:buChar char="o"/>
              <a:defRPr sz="1800" b="0" i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2pPr>
            <a:lvl3pPr marL="1200150" indent="-285750">
              <a:buFont typeface="Arial" charset="0"/>
              <a:buChar char="•"/>
              <a:defRPr sz="1600" b="0" i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Bullet Point Bullet Point</a:t>
            </a:r>
          </a:p>
          <a:p>
            <a:pPr lvl="1"/>
            <a:r>
              <a:rPr lang="en-US" dirty="0"/>
              <a:t>Bullet Point Bullet Point</a:t>
            </a:r>
          </a:p>
          <a:p>
            <a:pPr lvl="2"/>
            <a:r>
              <a:rPr lang="en-US" dirty="0"/>
              <a:t>Bullet Point Bullet Point</a:t>
            </a:r>
          </a:p>
          <a:p>
            <a:pPr lvl="0"/>
            <a:r>
              <a:rPr lang="en-US" dirty="0"/>
              <a:t>Bullet Point Bullet Point</a:t>
            </a:r>
          </a:p>
          <a:p>
            <a:pPr lvl="1"/>
            <a:r>
              <a:rPr lang="en-US" dirty="0"/>
              <a:t>Bullet Point Bullet Point</a:t>
            </a:r>
          </a:p>
          <a:p>
            <a:pPr lvl="2"/>
            <a:r>
              <a:rPr lang="en-US" dirty="0"/>
              <a:t>Bullet Point Bullet Point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15" hasCustomPrompt="1"/>
          </p:nvPr>
        </p:nvSpPr>
        <p:spPr>
          <a:xfrm>
            <a:off x="715963" y="716218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b="1" i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1 Column Text Slide Heading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16" hasCustomPrompt="1"/>
          </p:nvPr>
        </p:nvSpPr>
        <p:spPr>
          <a:xfrm>
            <a:off x="715962" y="1158975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b="0" i="0">
                <a:solidFill>
                  <a:srgbClr val="F9C40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Slide Subheading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5953539"/>
            <a:ext cx="12192000" cy="904461"/>
          </a:xfrm>
          <a:prstGeom prst="rect">
            <a:avLst/>
          </a:prstGeom>
          <a:gradFill>
            <a:gsLst>
              <a:gs pos="10000">
                <a:srgbClr val="324F82"/>
              </a:gs>
              <a:gs pos="100000">
                <a:srgbClr val="28B8CE"/>
              </a:gs>
            </a:gsLst>
            <a:lin ang="189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0165" y="6116893"/>
            <a:ext cx="2087823" cy="599071"/>
          </a:xfrm>
          <a:prstGeom prst="rect">
            <a:avLst/>
          </a:prstGeom>
        </p:spPr>
      </p:pic>
      <p:sp>
        <p:nvSpPr>
          <p:cNvPr id="6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348491" y="6294968"/>
            <a:ext cx="3597275" cy="2215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1600" b="1" i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Insert Document Title</a:t>
            </a:r>
          </a:p>
        </p:txBody>
      </p:sp>
      <p:cxnSp>
        <p:nvCxnSpPr>
          <p:cNvPr id="15" name="Straight Connector 14"/>
          <p:cNvCxnSpPr/>
          <p:nvPr userDrawn="1"/>
        </p:nvCxnSpPr>
        <p:spPr>
          <a:xfrm>
            <a:off x="718456" y="1868557"/>
            <a:ext cx="864704" cy="0"/>
          </a:xfrm>
          <a:prstGeom prst="line">
            <a:avLst/>
          </a:prstGeom>
          <a:ln w="28575">
            <a:solidFill>
              <a:srgbClr val="F9C40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Content Placeholder 17"/>
          <p:cNvSpPr>
            <a:spLocks noGrp="1"/>
          </p:cNvSpPr>
          <p:nvPr>
            <p:ph sz="quarter" idx="16" hasCustomPrompt="1"/>
          </p:nvPr>
        </p:nvSpPr>
        <p:spPr>
          <a:xfrm>
            <a:off x="715964" y="2230644"/>
            <a:ext cx="5022228" cy="20651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 sz="2400" b="0" i="0" baseline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742950" indent="-285750">
              <a:buFont typeface="Courier New" charset="0"/>
              <a:buChar char="o"/>
              <a:defRPr sz="1800" b="0" i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2pPr>
            <a:lvl3pPr marL="1200150" indent="-285750">
              <a:buFont typeface="Arial" charset="0"/>
              <a:buChar char="•"/>
              <a:defRPr sz="1600" b="0" i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Bullet Point Bullet Point</a:t>
            </a:r>
          </a:p>
          <a:p>
            <a:pPr lvl="1"/>
            <a:r>
              <a:rPr lang="en-US" dirty="0"/>
              <a:t>Bullet Point Bullet Point</a:t>
            </a:r>
          </a:p>
          <a:p>
            <a:pPr lvl="2"/>
            <a:r>
              <a:rPr lang="en-US" dirty="0"/>
              <a:t>Bullet Point Bullet Point</a:t>
            </a:r>
          </a:p>
          <a:p>
            <a:pPr lvl="0"/>
            <a:r>
              <a:rPr lang="en-US" dirty="0"/>
              <a:t>Bullet Point Bullet Point</a:t>
            </a:r>
          </a:p>
          <a:p>
            <a:pPr lvl="1"/>
            <a:r>
              <a:rPr lang="en-US" dirty="0"/>
              <a:t>Bullet Point Bullet Point</a:t>
            </a:r>
          </a:p>
          <a:p>
            <a:pPr lvl="2"/>
            <a:r>
              <a:rPr lang="en-US" dirty="0"/>
              <a:t>Bullet Point Bullet Point</a:t>
            </a:r>
          </a:p>
        </p:txBody>
      </p:sp>
      <p:sp>
        <p:nvSpPr>
          <p:cNvPr id="20" name="Content Placeholder 17"/>
          <p:cNvSpPr>
            <a:spLocks noGrp="1"/>
          </p:cNvSpPr>
          <p:nvPr>
            <p:ph sz="quarter" idx="17" hasCustomPrompt="1"/>
          </p:nvPr>
        </p:nvSpPr>
        <p:spPr>
          <a:xfrm>
            <a:off x="6453809" y="2230644"/>
            <a:ext cx="5022228" cy="20651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 sz="2400" b="0" i="0" baseline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742950" indent="-285750">
              <a:buFont typeface="Courier New" charset="0"/>
              <a:buChar char="o"/>
              <a:defRPr sz="1800" b="0" i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2pPr>
            <a:lvl3pPr marL="1200150" indent="-285750">
              <a:buFont typeface="Arial" charset="0"/>
              <a:buChar char="•"/>
              <a:defRPr sz="1600" b="0" i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Bullet Point Bullet Point</a:t>
            </a:r>
          </a:p>
          <a:p>
            <a:pPr lvl="1"/>
            <a:r>
              <a:rPr lang="en-US" dirty="0"/>
              <a:t>Bullet Point Bullet Point</a:t>
            </a:r>
          </a:p>
          <a:p>
            <a:pPr lvl="2"/>
            <a:r>
              <a:rPr lang="en-US" dirty="0"/>
              <a:t>Bullet Point Bullet Point</a:t>
            </a:r>
          </a:p>
          <a:p>
            <a:pPr lvl="0"/>
            <a:r>
              <a:rPr lang="en-US" dirty="0"/>
              <a:t>Bullet Point Bullet Point</a:t>
            </a:r>
          </a:p>
          <a:p>
            <a:pPr lvl="1"/>
            <a:r>
              <a:rPr lang="en-US" dirty="0"/>
              <a:t>Bullet Point Bullet Point</a:t>
            </a:r>
          </a:p>
          <a:p>
            <a:pPr lvl="2"/>
            <a:r>
              <a:rPr lang="en-US" dirty="0"/>
              <a:t>Bullet Point Bullet Point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15" hasCustomPrompt="1"/>
          </p:nvPr>
        </p:nvSpPr>
        <p:spPr>
          <a:xfrm>
            <a:off x="715963" y="716218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b="1" i="0">
                <a:solidFill>
                  <a:srgbClr val="324F8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2 Column Text Slide Heading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715962" y="1158975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b="0" i="0">
                <a:solidFill>
                  <a:srgbClr val="E0388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Slide Subheading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Text Slide Reverse">
    <p:bg>
      <p:bgPr>
        <a:gradFill flip="none" rotWithShape="1">
          <a:gsLst>
            <a:gs pos="10000">
              <a:srgbClr val="324F82"/>
            </a:gs>
            <a:gs pos="100000">
              <a:srgbClr val="28B8CE"/>
            </a:gs>
          </a:gsLst>
          <a:lin ang="189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0165" y="6116893"/>
            <a:ext cx="2087823" cy="599071"/>
          </a:xfrm>
          <a:prstGeom prst="rect">
            <a:avLst/>
          </a:prstGeom>
        </p:spPr>
      </p:pic>
      <p:sp>
        <p:nvSpPr>
          <p:cNvPr id="5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348491" y="6294968"/>
            <a:ext cx="3597275" cy="2215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1600" b="1" i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Insert Document Title</a:t>
            </a:r>
          </a:p>
        </p:txBody>
      </p:sp>
      <p:cxnSp>
        <p:nvCxnSpPr>
          <p:cNvPr id="24" name="Straight Connector 23"/>
          <p:cNvCxnSpPr/>
          <p:nvPr userDrawn="1"/>
        </p:nvCxnSpPr>
        <p:spPr>
          <a:xfrm>
            <a:off x="718456" y="1868557"/>
            <a:ext cx="864704" cy="0"/>
          </a:xfrm>
          <a:prstGeom prst="line">
            <a:avLst/>
          </a:prstGeom>
          <a:ln w="28575">
            <a:solidFill>
              <a:srgbClr val="E038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ontent Placeholder 17"/>
          <p:cNvSpPr>
            <a:spLocks noGrp="1"/>
          </p:cNvSpPr>
          <p:nvPr>
            <p:ph sz="quarter" idx="16" hasCustomPrompt="1"/>
          </p:nvPr>
        </p:nvSpPr>
        <p:spPr>
          <a:xfrm>
            <a:off x="715964" y="2230644"/>
            <a:ext cx="5022228" cy="20651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 sz="2400" b="0" i="0" baseline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742950" indent="-285750">
              <a:buFont typeface="Courier New" charset="0"/>
              <a:buChar char="o"/>
              <a:defRPr sz="1800" b="0" i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2pPr>
            <a:lvl3pPr marL="1200150" indent="-285750">
              <a:buFont typeface="Arial" charset="0"/>
              <a:buChar char="•"/>
              <a:defRPr sz="1600" b="0" i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Bullet Point Bullet Point</a:t>
            </a:r>
          </a:p>
          <a:p>
            <a:pPr lvl="1"/>
            <a:r>
              <a:rPr lang="en-US" dirty="0"/>
              <a:t>Bullet Point Bullet Point</a:t>
            </a:r>
          </a:p>
          <a:p>
            <a:pPr lvl="2"/>
            <a:r>
              <a:rPr lang="en-US" dirty="0"/>
              <a:t>Bullet Point Bullet Point</a:t>
            </a:r>
          </a:p>
          <a:p>
            <a:pPr lvl="0"/>
            <a:r>
              <a:rPr lang="en-US" dirty="0"/>
              <a:t>Bullet Point Bullet Point</a:t>
            </a:r>
          </a:p>
          <a:p>
            <a:pPr lvl="1"/>
            <a:r>
              <a:rPr lang="en-US" dirty="0"/>
              <a:t>Bullet Point Bullet Point</a:t>
            </a:r>
          </a:p>
          <a:p>
            <a:pPr lvl="2"/>
            <a:r>
              <a:rPr lang="en-US" dirty="0"/>
              <a:t>Bullet Point Bullet Point</a:t>
            </a:r>
          </a:p>
        </p:txBody>
      </p:sp>
      <p:sp>
        <p:nvSpPr>
          <p:cNvPr id="10" name="Content Placeholder 17"/>
          <p:cNvSpPr>
            <a:spLocks noGrp="1"/>
          </p:cNvSpPr>
          <p:nvPr>
            <p:ph sz="quarter" idx="17" hasCustomPrompt="1"/>
          </p:nvPr>
        </p:nvSpPr>
        <p:spPr>
          <a:xfrm>
            <a:off x="6453809" y="2230644"/>
            <a:ext cx="5022228" cy="20651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 sz="2400" b="0" i="0" baseline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742950" indent="-285750">
              <a:buFont typeface="Courier New" charset="0"/>
              <a:buChar char="o"/>
              <a:defRPr sz="1800" b="0" i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2pPr>
            <a:lvl3pPr marL="1200150" indent="-285750">
              <a:buFont typeface="Arial" charset="0"/>
              <a:buChar char="•"/>
              <a:defRPr sz="1600" b="0" i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Bullet Point Bullet Point</a:t>
            </a:r>
          </a:p>
          <a:p>
            <a:pPr lvl="1"/>
            <a:r>
              <a:rPr lang="en-US" dirty="0"/>
              <a:t>Bullet Point Bullet Point</a:t>
            </a:r>
          </a:p>
          <a:p>
            <a:pPr lvl="2"/>
            <a:r>
              <a:rPr lang="en-US" dirty="0"/>
              <a:t>Bullet Point Bullet Point</a:t>
            </a:r>
          </a:p>
          <a:p>
            <a:pPr lvl="0"/>
            <a:r>
              <a:rPr lang="en-US" dirty="0"/>
              <a:t>Bullet Point Bullet Point</a:t>
            </a:r>
          </a:p>
          <a:p>
            <a:pPr lvl="1"/>
            <a:r>
              <a:rPr lang="en-US" dirty="0"/>
              <a:t>Bullet Point Bullet Point</a:t>
            </a:r>
          </a:p>
          <a:p>
            <a:pPr lvl="2"/>
            <a:r>
              <a:rPr lang="en-US" dirty="0"/>
              <a:t>Bullet Point Bullet Point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5" hasCustomPrompt="1"/>
          </p:nvPr>
        </p:nvSpPr>
        <p:spPr>
          <a:xfrm>
            <a:off x="715963" y="716218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b="1" i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2 Column Text Slide Heading</a:t>
            </a:r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715962" y="1158975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b="0" i="0">
                <a:solidFill>
                  <a:srgbClr val="F9C40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Slide Subheading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 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5953539"/>
            <a:ext cx="12192000" cy="904461"/>
          </a:xfrm>
          <a:prstGeom prst="rect">
            <a:avLst/>
          </a:prstGeom>
          <a:gradFill>
            <a:gsLst>
              <a:gs pos="10000">
                <a:srgbClr val="324F82"/>
              </a:gs>
              <a:gs pos="100000">
                <a:srgbClr val="28B8CE"/>
              </a:gs>
            </a:gsLst>
            <a:lin ang="189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0165" y="6116893"/>
            <a:ext cx="2087823" cy="599071"/>
          </a:xfrm>
          <a:prstGeom prst="rect">
            <a:avLst/>
          </a:prstGeom>
        </p:spPr>
      </p:pic>
      <p:cxnSp>
        <p:nvCxnSpPr>
          <p:cNvPr id="15" name="Straight Connector 14"/>
          <p:cNvCxnSpPr/>
          <p:nvPr userDrawn="1"/>
        </p:nvCxnSpPr>
        <p:spPr>
          <a:xfrm>
            <a:off x="718456" y="1868557"/>
            <a:ext cx="864704" cy="0"/>
          </a:xfrm>
          <a:prstGeom prst="line">
            <a:avLst/>
          </a:prstGeom>
          <a:ln w="28575">
            <a:solidFill>
              <a:srgbClr val="F9C40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Content Placeholder 17"/>
          <p:cNvSpPr>
            <a:spLocks noGrp="1"/>
          </p:cNvSpPr>
          <p:nvPr>
            <p:ph sz="quarter" idx="15" hasCustomPrompt="1"/>
          </p:nvPr>
        </p:nvSpPr>
        <p:spPr>
          <a:xfrm>
            <a:off x="715963" y="2230644"/>
            <a:ext cx="3229803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85750" indent="-285750">
              <a:lnSpc>
                <a:spcPct val="100000"/>
              </a:lnSpc>
              <a:buFont typeface="Arial" charset="0"/>
              <a:buChar char="•"/>
              <a:defRPr sz="1600" b="0" i="0" baseline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6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348491" y="6294968"/>
            <a:ext cx="3597275" cy="2215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1600" b="1" i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Insert Document Title</a:t>
            </a:r>
          </a:p>
        </p:txBody>
      </p:sp>
      <p:sp>
        <p:nvSpPr>
          <p:cNvPr id="28" name="Content Placeholder 17"/>
          <p:cNvSpPr>
            <a:spLocks noGrp="1"/>
          </p:cNvSpPr>
          <p:nvPr>
            <p:ph sz="quarter" idx="18" hasCustomPrompt="1"/>
          </p:nvPr>
        </p:nvSpPr>
        <p:spPr>
          <a:xfrm>
            <a:off x="4481097" y="2230642"/>
            <a:ext cx="3229803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85750" indent="-285750">
              <a:lnSpc>
                <a:spcPct val="100000"/>
              </a:lnSpc>
              <a:buFont typeface="Arial" charset="0"/>
              <a:buChar char="•"/>
              <a:defRPr sz="1600" b="0" i="0" baseline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9" name="Content Placeholder 17"/>
          <p:cNvSpPr>
            <a:spLocks noGrp="1"/>
          </p:cNvSpPr>
          <p:nvPr>
            <p:ph sz="quarter" idx="19" hasCustomPrompt="1"/>
          </p:nvPr>
        </p:nvSpPr>
        <p:spPr>
          <a:xfrm>
            <a:off x="8246231" y="2230641"/>
            <a:ext cx="3229803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85750" indent="-285750">
              <a:lnSpc>
                <a:spcPct val="100000"/>
              </a:lnSpc>
              <a:buFont typeface="Arial" charset="0"/>
              <a:buChar char="•"/>
              <a:defRPr sz="1600" b="0" i="0" baseline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715963" y="716218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b="1" i="0">
                <a:solidFill>
                  <a:srgbClr val="324F8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3 Column Text Slide Heading</a:t>
            </a:r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16" hasCustomPrompt="1"/>
          </p:nvPr>
        </p:nvSpPr>
        <p:spPr>
          <a:xfrm>
            <a:off x="715962" y="1158975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b="0" i="0">
                <a:solidFill>
                  <a:srgbClr val="E0388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Slide Subheading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 Text Slide Pull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5953539"/>
            <a:ext cx="12192000" cy="904461"/>
          </a:xfrm>
          <a:prstGeom prst="rect">
            <a:avLst/>
          </a:prstGeom>
          <a:gradFill>
            <a:gsLst>
              <a:gs pos="10000">
                <a:srgbClr val="324F82"/>
              </a:gs>
              <a:gs pos="100000">
                <a:srgbClr val="28B8CE"/>
              </a:gs>
            </a:gsLst>
            <a:lin ang="189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0165" y="6116893"/>
            <a:ext cx="2087823" cy="599071"/>
          </a:xfrm>
          <a:prstGeom prst="rect">
            <a:avLst/>
          </a:prstGeom>
        </p:spPr>
      </p:pic>
      <p:cxnSp>
        <p:nvCxnSpPr>
          <p:cNvPr id="15" name="Straight Connector 14"/>
          <p:cNvCxnSpPr/>
          <p:nvPr userDrawn="1"/>
        </p:nvCxnSpPr>
        <p:spPr>
          <a:xfrm>
            <a:off x="718456" y="1868557"/>
            <a:ext cx="864704" cy="0"/>
          </a:xfrm>
          <a:prstGeom prst="line">
            <a:avLst/>
          </a:prstGeom>
          <a:ln w="28575">
            <a:solidFill>
              <a:srgbClr val="F9C40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Content Placeholder 17"/>
          <p:cNvSpPr>
            <a:spLocks noGrp="1"/>
          </p:cNvSpPr>
          <p:nvPr>
            <p:ph sz="quarter" idx="15" hasCustomPrompt="1"/>
          </p:nvPr>
        </p:nvSpPr>
        <p:spPr>
          <a:xfrm>
            <a:off x="715963" y="2230644"/>
            <a:ext cx="3229803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85750" indent="-285750">
              <a:lnSpc>
                <a:spcPct val="100000"/>
              </a:lnSpc>
              <a:buFont typeface="Arial" charset="0"/>
              <a:buChar char="•"/>
              <a:defRPr sz="1600" b="0" i="0" baseline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6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348491" y="6294968"/>
            <a:ext cx="3597275" cy="2215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1600" b="1" i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Insert Document Title</a:t>
            </a:r>
          </a:p>
        </p:txBody>
      </p:sp>
      <p:sp>
        <p:nvSpPr>
          <p:cNvPr id="28" name="Content Placeholder 17"/>
          <p:cNvSpPr>
            <a:spLocks noGrp="1"/>
          </p:cNvSpPr>
          <p:nvPr>
            <p:ph sz="quarter" idx="18" hasCustomPrompt="1"/>
          </p:nvPr>
        </p:nvSpPr>
        <p:spPr>
          <a:xfrm>
            <a:off x="4481097" y="2230642"/>
            <a:ext cx="3229803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85750" indent="-285750">
              <a:lnSpc>
                <a:spcPct val="100000"/>
              </a:lnSpc>
              <a:buFont typeface="Arial" charset="0"/>
              <a:buChar char="•"/>
              <a:defRPr sz="1600" b="0" i="0" baseline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9" name="Content Placeholder 17"/>
          <p:cNvSpPr>
            <a:spLocks noGrp="1"/>
          </p:cNvSpPr>
          <p:nvPr>
            <p:ph sz="quarter" idx="19" hasCustomPrompt="1"/>
          </p:nvPr>
        </p:nvSpPr>
        <p:spPr>
          <a:xfrm>
            <a:off x="8246231" y="1868557"/>
            <a:ext cx="3229803" cy="3641970"/>
          </a:xfrm>
          <a:prstGeom prst="rect">
            <a:avLst/>
          </a:prstGeom>
          <a:solidFill>
            <a:srgbClr val="324F82"/>
          </a:solidFill>
        </p:spPr>
        <p:txBody>
          <a:bodyPr wrap="square" lIns="360000" tIns="360000" rIns="360000" bIns="360000">
            <a:noAutofit/>
          </a:bodyPr>
          <a:lstStyle>
            <a:lvl1pPr marL="285750" indent="-285750">
              <a:lnSpc>
                <a:spcPct val="100000"/>
              </a:lnSpc>
              <a:buFont typeface="Arial" charset="0"/>
              <a:buChar char="•"/>
              <a:defRPr sz="1600" b="0" i="0" baseline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6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715963" y="716218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b="1" i="0">
                <a:solidFill>
                  <a:srgbClr val="324F8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3 Column Pull Out Slide Heading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16" hasCustomPrompt="1"/>
          </p:nvPr>
        </p:nvSpPr>
        <p:spPr>
          <a:xfrm>
            <a:off x="715962" y="1158975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b="0" i="0">
                <a:solidFill>
                  <a:srgbClr val="E0388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Slide Subheading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Image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5953539"/>
            <a:ext cx="12192000" cy="904461"/>
          </a:xfrm>
          <a:prstGeom prst="rect">
            <a:avLst/>
          </a:prstGeom>
          <a:gradFill>
            <a:gsLst>
              <a:gs pos="10000">
                <a:srgbClr val="324F82"/>
              </a:gs>
              <a:gs pos="100000">
                <a:srgbClr val="28B8CE"/>
              </a:gs>
            </a:gsLst>
            <a:lin ang="189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0165" y="6116893"/>
            <a:ext cx="2087823" cy="599071"/>
          </a:xfrm>
          <a:prstGeom prst="rect">
            <a:avLst/>
          </a:prstGeom>
        </p:spPr>
      </p:pic>
      <p:cxnSp>
        <p:nvCxnSpPr>
          <p:cNvPr id="15" name="Straight Connector 14"/>
          <p:cNvCxnSpPr/>
          <p:nvPr userDrawn="1"/>
        </p:nvCxnSpPr>
        <p:spPr>
          <a:xfrm>
            <a:off x="718456" y="1868557"/>
            <a:ext cx="864704" cy="0"/>
          </a:xfrm>
          <a:prstGeom prst="line">
            <a:avLst/>
          </a:prstGeom>
          <a:ln w="28575">
            <a:solidFill>
              <a:srgbClr val="F9C40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Picture Placeholder 3" title="Click the Icon to add your Image"/>
          <p:cNvSpPr>
            <a:spLocks noGrp="1" noChangeAspect="1"/>
          </p:cNvSpPr>
          <p:nvPr>
            <p:ph type="pic" sz="quarter" idx="16" hasCustomPrompt="1"/>
          </p:nvPr>
        </p:nvSpPr>
        <p:spPr>
          <a:xfrm>
            <a:off x="6453807" y="2230643"/>
            <a:ext cx="5022576" cy="2929007"/>
          </a:xfrm>
          <a:prstGeom prst="rect">
            <a:avLst/>
          </a:prstGeom>
          <a:solidFill>
            <a:schemeClr val="bg2"/>
          </a:solidFill>
        </p:spPr>
        <p:txBody>
          <a:bodyPr wrap="square" lIns="0" tIns="0" rIns="0" bIns="540000" anchor="b" anchorCtr="1">
            <a:noAutofit/>
          </a:bodyPr>
          <a:lstStyle>
            <a:lvl1pPr marL="0" indent="0" algn="ctr">
              <a:buNone/>
              <a:defRPr sz="1200" b="0" i="0" baseline="0">
                <a:solidFill>
                  <a:schemeClr val="bg1">
                    <a:lumMod val="50000"/>
                  </a:schemeClr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 </a:t>
            </a:r>
          </a:p>
        </p:txBody>
      </p:sp>
      <p:sp>
        <p:nvSpPr>
          <p:cNvPr id="11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348491" y="6294968"/>
            <a:ext cx="3597275" cy="2215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1600" b="1" i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Insert Document Title</a:t>
            </a:r>
          </a:p>
        </p:txBody>
      </p:sp>
      <p:sp>
        <p:nvSpPr>
          <p:cNvPr id="12" name="Content Placeholder 17"/>
          <p:cNvSpPr>
            <a:spLocks noGrp="1"/>
          </p:cNvSpPr>
          <p:nvPr>
            <p:ph sz="quarter" idx="17" hasCustomPrompt="1"/>
          </p:nvPr>
        </p:nvSpPr>
        <p:spPr>
          <a:xfrm>
            <a:off x="715963" y="2230644"/>
            <a:ext cx="5022227" cy="20651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 sz="2400" b="0" i="0" baseline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742950" indent="-285750">
              <a:buFont typeface="Courier New" charset="0"/>
              <a:buChar char="o"/>
              <a:defRPr sz="1800" b="0" i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2pPr>
            <a:lvl3pPr marL="1200150" indent="-285750">
              <a:buFont typeface="Arial" charset="0"/>
              <a:buChar char="•"/>
              <a:defRPr sz="1600" b="0" i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Bullet Point Bullet Point</a:t>
            </a:r>
          </a:p>
          <a:p>
            <a:pPr lvl="1"/>
            <a:r>
              <a:rPr lang="en-US" dirty="0"/>
              <a:t>Bullet Point Bullet Point</a:t>
            </a:r>
          </a:p>
          <a:p>
            <a:pPr lvl="2"/>
            <a:r>
              <a:rPr lang="en-US" dirty="0"/>
              <a:t>Bullet Point Bullet Point</a:t>
            </a:r>
          </a:p>
          <a:p>
            <a:pPr lvl="0"/>
            <a:r>
              <a:rPr lang="en-US" dirty="0"/>
              <a:t>Bullet Point Bullet Point</a:t>
            </a:r>
          </a:p>
          <a:p>
            <a:pPr lvl="1"/>
            <a:r>
              <a:rPr lang="en-US" dirty="0"/>
              <a:t>Bullet Point Bullet Point</a:t>
            </a:r>
          </a:p>
          <a:p>
            <a:pPr lvl="2"/>
            <a:r>
              <a:rPr lang="en-US" dirty="0"/>
              <a:t>Bullet Point Bullet Point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15" hasCustomPrompt="1"/>
          </p:nvPr>
        </p:nvSpPr>
        <p:spPr>
          <a:xfrm>
            <a:off x="715963" y="716218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b="1" i="0">
                <a:solidFill>
                  <a:srgbClr val="324F8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Text &amp; Image Slide Heading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715962" y="1158975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b="0" i="0">
                <a:solidFill>
                  <a:srgbClr val="E0388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Slide Subheading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723580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74" r:id="rId2"/>
    <p:sldLayoutId id="2147483650" r:id="rId3"/>
    <p:sldLayoutId id="2147483666" r:id="rId4"/>
    <p:sldLayoutId id="2147483651" r:id="rId5"/>
    <p:sldLayoutId id="2147483667" r:id="rId6"/>
    <p:sldLayoutId id="2147483652" r:id="rId7"/>
    <p:sldLayoutId id="2147483665" r:id="rId8"/>
    <p:sldLayoutId id="2147483654" r:id="rId9"/>
    <p:sldLayoutId id="2147483656" r:id="rId10"/>
    <p:sldLayoutId id="2147483663" r:id="rId11"/>
    <p:sldLayoutId id="2147483660" r:id="rId12"/>
    <p:sldLayoutId id="2147483664" r:id="rId13"/>
    <p:sldLayoutId id="2147483670" r:id="rId14"/>
    <p:sldLayoutId id="2147483671" r:id="rId15"/>
    <p:sldLayoutId id="2147483657" r:id="rId16"/>
    <p:sldLayoutId id="2147483653" r:id="rId17"/>
    <p:sldLayoutId id="2147483668" r:id="rId18"/>
    <p:sldLayoutId id="2147483669" r:id="rId19"/>
    <p:sldLayoutId id="2147483658" r:id="rId20"/>
    <p:sldLayoutId id="2147483655" r:id="rId21"/>
    <p:sldLayoutId id="2147483662" r:id="rId22"/>
    <p:sldLayoutId id="2147483673" r:id="rId23"/>
    <p:sldLayoutId id="2147483659" r:id="rId24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icc.gig.cymru/gwasanaethau-a-thimau/cynllun-atgyfeirio-cleifion-i-wneud-ymarfer-corff-cymru/cydlynwyr-lleol/" TargetMode="External"/><Relationship Id="rId2" Type="http://schemas.openxmlformats.org/officeDocument/2006/relationships/hyperlink" Target="https://icc.gig.cymru/porththeseusners" TargetMode="Externa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3143" y="1101012"/>
            <a:ext cx="11697265" cy="972751"/>
          </a:xfrm>
        </p:spPr>
        <p:txBody>
          <a:bodyPr>
            <a:normAutofit fontScale="90000"/>
          </a:bodyPr>
          <a:lstStyle/>
          <a:p>
            <a:r>
              <a:rPr lang="cy-GB" sz="4900" dirty="0"/>
              <a:t>Cynllun </a:t>
            </a:r>
            <a:r>
              <a:rPr lang="cy-GB" sz="4900" dirty="0" err="1"/>
              <a:t>Atgyfeirio</a:t>
            </a:r>
            <a:r>
              <a:rPr lang="cy-GB" sz="4900" dirty="0"/>
              <a:t> Cleifion i Wneud Ymarfer Corff Cymru (NERS) </a:t>
            </a:r>
            <a:br>
              <a:rPr lang="cy-GB" dirty="0"/>
            </a:br>
            <a:endParaRPr lang="cy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/>
          </p:nvPr>
        </p:nvSpPr>
        <p:spPr>
          <a:xfrm>
            <a:off x="719551" y="2604104"/>
            <a:ext cx="10491787" cy="367196"/>
          </a:xfrm>
        </p:spPr>
        <p:txBody>
          <a:bodyPr lIns="0" tIns="0" rIns="0" bIns="0" anchor="t"/>
          <a:lstStyle/>
          <a:p>
            <a:r>
              <a:rPr lang="cy-GB" sz="2800" dirty="0"/>
              <a:t>Porth </a:t>
            </a:r>
            <a:r>
              <a:rPr lang="cy-GB" sz="2800" dirty="0" err="1"/>
              <a:t>Theseus</a:t>
            </a:r>
            <a:r>
              <a:rPr lang="cy-GB" sz="2800" dirty="0"/>
              <a:t> - System Rheoli Cleifion</a:t>
            </a:r>
            <a:endParaRPr lang="cy-GB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DA8E7A7-4D8E-9B84-886E-7FCB999B193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19138" y="3246951"/>
            <a:ext cx="10492200" cy="332399"/>
          </a:xfrm>
        </p:spPr>
        <p:txBody>
          <a:bodyPr/>
          <a:lstStyle/>
          <a:p>
            <a:r>
              <a:rPr lang="cy-GB" dirty="0"/>
              <a:t>Rhanddeiliaid Strategol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26670EE-3BAC-7A95-552F-D10AD7156A70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67225" y="4923691"/>
            <a:ext cx="3134316" cy="193430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09554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C4DC7AD-28F2-44B9-77F6-359927ABFB3D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3474720" y="6294968"/>
            <a:ext cx="4994031" cy="221599"/>
          </a:xfrm>
        </p:spPr>
        <p:txBody>
          <a:bodyPr/>
          <a:lstStyle/>
          <a:p>
            <a:r>
              <a:rPr lang="en-US" dirty="0"/>
              <a:t>NERS  Porth Theseus - </a:t>
            </a:r>
            <a:r>
              <a:rPr lang="en-GB" dirty="0"/>
              <a:t>System </a:t>
            </a:r>
            <a:r>
              <a:rPr lang="en-GB" dirty="0" err="1"/>
              <a:t>Rheoli</a:t>
            </a:r>
            <a:r>
              <a:rPr lang="en-GB" dirty="0"/>
              <a:t> Cleifion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DBCEA8-05A7-434E-E640-6F18F4BF3937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91697" y="1973162"/>
            <a:ext cx="10760075" cy="4037003"/>
          </a:xfrm>
        </p:spPr>
        <p:txBody>
          <a:bodyPr/>
          <a:lstStyle/>
          <a:p>
            <a:pPr>
              <a:buFontTx/>
              <a:buChar char="-"/>
            </a:pPr>
            <a:r>
              <a:rPr lang="cy-GB" sz="1800" dirty="0">
                <a:latin typeface="+mn-lt"/>
              </a:rPr>
              <a:t>Mae NERS yn ymyrraeth iechyd sy'n seiliedig ar dystiolaeth a ariennir gan Lywodraeth Cymru ac a reolir ac a oruchwylir yn strategol gan Iechyd Cyhoeddus Cymru</a:t>
            </a:r>
          </a:p>
          <a:p>
            <a:pPr>
              <a:buFontTx/>
              <a:buChar char="-"/>
            </a:pPr>
            <a:r>
              <a:rPr lang="cy-GB" sz="1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Wedi'i anelu at bobl sy'n 16 oed neu hŷn, nad ydynt yn gwneud ymarfer corff/yn segur ac sydd mewn perygl o ddioddef cyflwr iechyd hirdymor neu eisoes yn dioddef un</a:t>
            </a:r>
          </a:p>
          <a:p>
            <a:pPr>
              <a:buFontTx/>
              <a:buChar char="-"/>
            </a:pPr>
            <a:r>
              <a:rPr lang="cy-GB" sz="1800" dirty="0"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Cefnogi cleifion sydd wedi’u </a:t>
            </a:r>
            <a:r>
              <a:rPr lang="cy-GB" sz="1800" dirty="0" err="1"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hatgyfeirio</a:t>
            </a:r>
            <a:r>
              <a:rPr lang="cy-GB" sz="1800" dirty="0"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 i wella eu hiechyd a'u lles trwy gynyddu gweithgarwch corfforol a chefnogi newid ymddygiad cadarnhaol</a:t>
            </a:r>
          </a:p>
          <a:p>
            <a:pPr>
              <a:buFontTx/>
              <a:buChar char="-"/>
            </a:pPr>
            <a:r>
              <a:rPr lang="cy-GB" sz="1800" dirty="0">
                <a:latin typeface="+mn-lt"/>
              </a:rPr>
              <a:t>Bydd y rhai sy'n cael eu </a:t>
            </a:r>
            <a:r>
              <a:rPr lang="cy-GB" sz="1800" dirty="0" err="1">
                <a:latin typeface="+mn-lt"/>
              </a:rPr>
              <a:t>hatgyfeirio</a:t>
            </a:r>
            <a:r>
              <a:rPr lang="cy-GB" sz="1800" dirty="0">
                <a:latin typeface="+mn-lt"/>
              </a:rPr>
              <a:t> yn cael: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y-GB" sz="1800" dirty="0">
                <a:latin typeface="+mn-lt"/>
              </a:rPr>
              <a:t> asesiad cychwynnol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y-GB" sz="1800" dirty="0">
                <a:latin typeface="+mn-lt"/>
              </a:rPr>
              <a:t> adolygiadau rheolaidd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y-GB" sz="1800" dirty="0">
                <a:latin typeface="+mn-lt"/>
              </a:rPr>
              <a:t> rhaglen ymarfer corff wedi’i theilwra a’i goruchwylio am 16 wythnos</a:t>
            </a:r>
          </a:p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547FA01-42D7-1384-FB2E-C13342F1279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15963" y="716217"/>
            <a:ext cx="5890110" cy="1377105"/>
          </a:xfrm>
        </p:spPr>
        <p:txBody>
          <a:bodyPr/>
          <a:lstStyle/>
          <a:p>
            <a:r>
              <a:rPr lang="cy-GB" dirty="0"/>
              <a:t>Beth yw'r Cynllun </a:t>
            </a:r>
            <a:r>
              <a:rPr lang="cy-GB" dirty="0" err="1"/>
              <a:t>Atgyfeirio</a:t>
            </a:r>
            <a:r>
              <a:rPr lang="cy-GB" dirty="0"/>
              <a:t> Cleifion i Wneud Ymarfer Corff Cymru (NERS)?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54AC69F-6C21-ECE4-D296-F18EE845A2BA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697" y="5793207"/>
            <a:ext cx="1926420" cy="1377105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8AD0DEB-908F-F9C3-E89D-5A7DD0590E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50055" y="293834"/>
            <a:ext cx="4494610" cy="1679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01467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C4DC7AD-28F2-44B9-77F6-359927ABFB3D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3474720" y="6294968"/>
            <a:ext cx="4994031" cy="221599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Ubuntu" charset="0"/>
              </a:rPr>
              <a:t>NERS  Porth Theseus - </a:t>
            </a: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Ubuntu" charset="0"/>
              </a:rPr>
              <a:t>System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Ubuntu" charset="0"/>
              </a:rPr>
              <a:t>Rheoli</a:t>
            </a: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Ubuntu" charset="0"/>
              </a:rPr>
              <a:t> Cleifion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Ubuntu" charset="0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547FA01-42D7-1384-FB2E-C13342F1279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cy-GB" dirty="0"/>
              <a:t>System Atgyfeirio a Rheoli Cleifion NERS Newydd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74EF783-2241-20D6-B71A-B7604FC6625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cy-GB" dirty="0"/>
              <a:t>Datblygiad Porth </a:t>
            </a:r>
            <a:r>
              <a:rPr lang="cy-GB" dirty="0" err="1"/>
              <a:t>Theseus</a:t>
            </a:r>
            <a:endParaRPr lang="cy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54AC69F-6C21-ECE4-D296-F18EE845A2BA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167" y="5760401"/>
            <a:ext cx="2067950" cy="1409911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9E9F61CA-6172-42AE-3A89-D151036EC6A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50167" y="1985375"/>
            <a:ext cx="11408898" cy="4029821"/>
          </a:xfrm>
        </p:spPr>
        <p:txBody>
          <a:bodyPr/>
          <a:lstStyle/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cy-GB" sz="2000" dirty="0">
                <a:latin typeface="+mn-lt"/>
                <a:ea typeface="Calibri" panose="020F0502020204030204" pitchFamily="34" charset="0"/>
                <a:cs typeface="Segoe UI" panose="020B0502040204020203" pitchFamily="34" charset="0"/>
              </a:rPr>
              <a:t>Mae Iechyd Cyhoeddus Cymru wedi datblygu system rheoli cleifion newydd ar y we o'r enw Porth </a:t>
            </a:r>
            <a:r>
              <a:rPr lang="cy-GB" sz="2000" dirty="0" err="1">
                <a:latin typeface="+mn-lt"/>
                <a:ea typeface="Calibri" panose="020F0502020204030204" pitchFamily="34" charset="0"/>
                <a:cs typeface="Segoe UI" panose="020B0502040204020203" pitchFamily="34" charset="0"/>
              </a:rPr>
              <a:t>Theseus</a:t>
            </a:r>
            <a:endParaRPr lang="cy-GB" sz="2000" dirty="0">
              <a:latin typeface="+mn-lt"/>
              <a:ea typeface="Calibri" panose="020F0502020204030204" pitchFamily="34" charset="0"/>
              <a:cs typeface="Segoe UI" panose="020B0502040204020203" pitchFamily="34" charset="0"/>
            </a:endParaRPr>
          </a:p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cy-GB" sz="2000" dirty="0">
                <a:latin typeface="+mn-lt"/>
                <a:ea typeface="Calibri" panose="020F0502020204030204" pitchFamily="34" charset="0"/>
                <a:cs typeface="Segoe UI" panose="020B0502040204020203" pitchFamily="34" charset="0"/>
              </a:rPr>
              <a:t>Mae wedi'i fwriadu ar gyfer llawer o raglenni gwella iechyd </a:t>
            </a:r>
            <a:r>
              <a:rPr lang="cy-GB" sz="2000" dirty="0">
                <a:effectLst/>
                <a:latin typeface="+mn-lt"/>
                <a:ea typeface="Calibri" panose="020F0502020204030204" pitchFamily="34" charset="0"/>
                <a:cs typeface="Segoe UI" panose="020B0502040204020203" pitchFamily="34" charset="0"/>
              </a:rPr>
              <a:t>- </a:t>
            </a:r>
            <a:r>
              <a:rPr lang="cy-GB" sz="2000" dirty="0">
                <a:latin typeface="+mn-lt"/>
                <a:ea typeface="Calibri" panose="020F0502020204030204" pitchFamily="34" charset="0"/>
                <a:cs typeface="Segoe UI" panose="020B0502040204020203" pitchFamily="34" charset="0"/>
              </a:rPr>
              <a:t>NERS fydd yn elwa yn gyntaf ac yna Helpa fi i Stopio!</a:t>
            </a:r>
          </a:p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cy-GB" sz="2000" dirty="0">
                <a:latin typeface="+mn-lt"/>
                <a:ea typeface="Calibri" panose="020F0502020204030204" pitchFamily="34" charset="0"/>
                <a:cs typeface="Segoe UI" panose="020B0502040204020203" pitchFamily="34" charset="0"/>
              </a:rPr>
              <a:t>Mae'n rheoli cleifion yn electronig ac yn effeithlon mewn un system o’r adeg atgyfeirio hyd at gwblhau ac ymadael â'r rhaglen.</a:t>
            </a:r>
          </a:p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cy-GB" sz="2000" dirty="0">
                <a:latin typeface="+mn-lt"/>
                <a:ea typeface="Calibri" panose="020F0502020204030204" pitchFamily="34" charset="0"/>
                <a:cs typeface="Segoe UI" panose="020B0502040204020203" pitchFamily="34" charset="0"/>
              </a:rPr>
              <a:t>Mae’n symleiddio'r broses </a:t>
            </a:r>
            <a:r>
              <a:rPr lang="cy-GB" sz="2000" dirty="0" err="1">
                <a:latin typeface="+mn-lt"/>
                <a:ea typeface="Calibri" panose="020F0502020204030204" pitchFamily="34" charset="0"/>
                <a:cs typeface="Segoe UI" panose="020B0502040204020203" pitchFamily="34" charset="0"/>
              </a:rPr>
              <a:t>atgyfeirio</a:t>
            </a:r>
            <a:r>
              <a:rPr lang="cy-GB" sz="2000" dirty="0">
                <a:latin typeface="+mn-lt"/>
                <a:ea typeface="Calibri" panose="020F0502020204030204" pitchFamily="34" charset="0"/>
                <a:cs typeface="Segoe UI" panose="020B0502040204020203" pitchFamily="34" charset="0"/>
              </a:rPr>
              <a:t>, yn cynyddu diogelwch atgyfeiriadau</a:t>
            </a:r>
          </a:p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cy-GB" sz="2000" dirty="0">
                <a:latin typeface="+mn-lt"/>
                <a:ea typeface="Calibri" panose="020F0502020204030204" pitchFamily="34" charset="0"/>
                <a:cs typeface="Segoe UI" panose="020B0502040204020203" pitchFamily="34" charset="0"/>
              </a:rPr>
              <a:t>Gwella casglu ac adrodd data yn lleol, yn rhanbarthol ac yn genedlaethol</a:t>
            </a:r>
            <a:endParaRPr lang="cy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263248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4"/>
          </p:nvPr>
        </p:nvSpPr>
        <p:spPr>
          <a:xfrm>
            <a:off x="715961" y="1961041"/>
            <a:ext cx="10760075" cy="3770263"/>
          </a:xfrm>
        </p:spPr>
        <p:txBody>
          <a:bodyPr/>
          <a:lstStyle/>
          <a:p>
            <a:pPr marL="0" indent="0">
              <a:buNone/>
            </a:pPr>
            <a:r>
              <a:rPr lang="cy-GB" sz="1950" dirty="0"/>
              <a:t>NERS fydd y rhaglen gwella iechyd genedlaethol gyntaf i elwa o'r prosiect hwn, a bydd yn darparu: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y-GB" sz="1950" dirty="0"/>
              <a:t>Llwyfan cenedlaethol cyffredinol i gleifion ar gyfer llawer o raglenni gwella iechyd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y-GB" sz="1950" dirty="0"/>
              <a:t>System atgyfeirio gyflymach a mwy diogel i weithwyr iechyd proffesiynol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y-GB" sz="1950" dirty="0"/>
              <a:t>Cyfle i adfywio NERS yn genedlaethol ac yn lleol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y-GB" sz="1950" dirty="0"/>
              <a:t>Bydd adroddiadau safonedig yn sicrhau bod data ar Ddangosyddion Perfformiad Allweddol ar gael yn lleol ac yn genedlaethol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y-GB" sz="1950" dirty="0"/>
              <a:t>Mecanweithiau cadarn i fonitro a gwerthuso canlyniadau ac effaith y cynllun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y-GB" sz="1950" dirty="0"/>
              <a:t>Bydd y system newydd yn integreiddio â chofnodion cleifion mewn systemau meddygon teulu.</a:t>
            </a:r>
            <a:endParaRPr lang="cy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cy-GB" dirty="0"/>
              <a:t>Gweledigaeth </a:t>
            </a:r>
            <a:r>
              <a:rPr lang="cy-GB" dirty="0" err="1"/>
              <a:t>Theseus</a:t>
            </a:r>
            <a:endParaRPr lang="cy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cy-GB" dirty="0"/>
              <a:t>Yr Hyn y Gall y System Newydd ei Chyflawni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F54AC69F-6C21-ECE4-D296-F18EE845A2BA}"/>
              </a:ext>
            </a:extLst>
          </p:cNvPr>
          <p:cNvPicPr>
            <a:picLocks noGrp="1"/>
          </p:cNvPicPr>
          <p:nvPr>
            <p:ph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806" y="5879689"/>
            <a:ext cx="2233716" cy="1131641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Blwch Testun 8">
            <a:extLst>
              <a:ext uri="{FF2B5EF4-FFF2-40B4-BE49-F238E27FC236}">
                <a16:creationId xmlns:a16="http://schemas.microsoft.com/office/drawing/2014/main" id="{D405D7A2-44E6-A52E-CC6C-056A87A9AFC9}"/>
              </a:ext>
            </a:extLst>
          </p:cNvPr>
          <p:cNvSpPr txBox="1"/>
          <p:nvPr/>
        </p:nvSpPr>
        <p:spPr>
          <a:xfrm>
            <a:off x="3393440" y="6279502"/>
            <a:ext cx="4612225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Ubuntu" charset="0"/>
              </a:rPr>
              <a:t>NERS  Porth Theseus - </a:t>
            </a: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Ubuntu" charset="0"/>
              </a:rPr>
              <a:t>System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Ubuntu" charset="0"/>
              </a:rPr>
              <a:t>Rheoli</a:t>
            </a: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Ubuntu" charset="0"/>
              </a:rPr>
              <a:t>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Ubuntu" charset="0"/>
              </a:rPr>
              <a:t>Cleifion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Ubuntu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1387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4"/>
          </p:nvPr>
        </p:nvSpPr>
        <p:spPr>
          <a:xfrm>
            <a:off x="715963" y="2230644"/>
            <a:ext cx="10760075" cy="2846933"/>
          </a:xfrm>
        </p:spPr>
        <p:txBody>
          <a:bodyPr/>
          <a:lstStyle/>
          <a:p>
            <a:pPr marL="0" indent="0">
              <a:buNone/>
            </a:pPr>
            <a:r>
              <a:rPr lang="cy-GB" sz="2000" dirty="0"/>
              <a:t>Mae cefnogaeth rhanddeiliaid allweddol yn hanfodol i lwyddiant y Rhaglen NERS, gallwch helpu drwy: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y-GB" sz="2000" dirty="0"/>
              <a:t>Rhaeadru negeseuon allweddol am fanteision cadarnhaol defnyddio'r system newydd i holl weithwyr iechyd proffesiynol cofrestredig y GIG.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y-GB" sz="2000" dirty="0"/>
              <a:t>Helpu i sicrhau bod gweithwyr iechyd proffesiynol sy’n </a:t>
            </a:r>
            <a:r>
              <a:rPr lang="cy-GB" sz="2000" dirty="0" err="1"/>
              <a:t>atgyfeirio</a:t>
            </a:r>
            <a:r>
              <a:rPr lang="cy-GB" sz="2000" dirty="0"/>
              <a:t> yn gwybod sut i gael gafael ar wybodaeth, hyfforddiant a gwybod sut i </a:t>
            </a:r>
            <a:r>
              <a:rPr lang="cy-GB" sz="2000" dirty="0" err="1"/>
              <a:t>atgyfeirio</a:t>
            </a:r>
            <a:r>
              <a:rPr lang="cy-GB" sz="2000" dirty="0"/>
              <a:t> at NERS gan ddefnyddio </a:t>
            </a:r>
            <a:r>
              <a:rPr lang="cy-GB" sz="2000" dirty="0" err="1"/>
              <a:t>Theseus</a:t>
            </a:r>
            <a:endParaRPr lang="cy-GB" sz="2000" dirty="0"/>
          </a:p>
          <a:p>
            <a:pPr marL="0" indent="0">
              <a:buNone/>
            </a:pPr>
            <a:r>
              <a:rPr lang="cy-GB" sz="2000" dirty="0"/>
              <a:t>Gyda'ch help chi, gallwn sicrhau bod y System </a:t>
            </a:r>
            <a:r>
              <a:rPr lang="cy-GB" sz="2000" dirty="0" err="1"/>
              <a:t>Theseus</a:t>
            </a:r>
            <a:r>
              <a:rPr lang="cy-GB" sz="2000" dirty="0"/>
              <a:t> yn llwyddiant!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/>
          </p:nvPr>
        </p:nvSpPr>
        <p:spPr>
          <a:xfrm>
            <a:off x="310013" y="716218"/>
            <a:ext cx="11521203" cy="556820"/>
          </a:xfrm>
        </p:spPr>
        <p:txBody>
          <a:bodyPr/>
          <a:lstStyle/>
          <a:p>
            <a:r>
              <a:rPr lang="cy-GB" dirty="0"/>
              <a:t>Sut y Gall Partneriaid Helpu i Sicrhau Bod y System </a:t>
            </a:r>
            <a:r>
              <a:rPr lang="cy-GB" dirty="0" err="1"/>
              <a:t>Theseus</a:t>
            </a:r>
            <a:r>
              <a:rPr lang="cy-GB" dirty="0"/>
              <a:t> yn Llwyddiant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97524" y="3319262"/>
            <a:ext cx="3596952" cy="21947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0013" y="5913071"/>
            <a:ext cx="2231329" cy="1127858"/>
          </a:xfrm>
          <a:prstGeom prst="rect">
            <a:avLst/>
          </a:prstGeom>
        </p:spPr>
      </p:pic>
      <p:sp>
        <p:nvSpPr>
          <p:cNvPr id="9" name="Blwch Testun 8">
            <a:extLst>
              <a:ext uri="{FF2B5EF4-FFF2-40B4-BE49-F238E27FC236}">
                <a16:creationId xmlns:a16="http://schemas.microsoft.com/office/drawing/2014/main" id="{FABE46AA-B51E-1B2D-987E-6412DDA379AE}"/>
              </a:ext>
            </a:extLst>
          </p:cNvPr>
          <p:cNvSpPr txBox="1"/>
          <p:nvPr/>
        </p:nvSpPr>
        <p:spPr>
          <a:xfrm>
            <a:off x="3159761" y="6260841"/>
            <a:ext cx="4855236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Ubuntu" charset="0"/>
              </a:rPr>
              <a:t>NERS  Porth Theseus - </a:t>
            </a: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Ubuntu" charset="0"/>
              </a:rPr>
              <a:t>System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Ubuntu" charset="0"/>
              </a:rPr>
              <a:t>Rheoli</a:t>
            </a: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Ubuntu" charset="0"/>
              </a:rPr>
              <a:t>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Ubuntu" charset="0"/>
              </a:rPr>
              <a:t>Cleifion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Ubuntu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67358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DBCEA8-05A7-434E-E640-6F18F4BF3937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15963" y="2230644"/>
            <a:ext cx="10760075" cy="1733808"/>
          </a:xfrm>
        </p:spPr>
        <p:txBody>
          <a:bodyPr lIns="0" tIns="0" rIns="0" bIns="0" anchor="t">
            <a:spAutoFit/>
          </a:bodyPr>
          <a:lstStyle/>
          <a:p>
            <a:pPr marL="0" indent="0">
              <a:buNone/>
            </a:pPr>
            <a:r>
              <a:rPr lang="cy-GB" dirty="0">
                <a:latin typeface="Verdana"/>
                <a:ea typeface="Verdana"/>
              </a:rPr>
              <a:t>Gallwch ddarganfod mwy am y </a:t>
            </a:r>
            <a:r>
              <a:rPr lang="cy-GB" dirty="0">
                <a:latin typeface="Verdana"/>
                <a:ea typeface="Verdana"/>
                <a:hlinkClick r:id="rId2"/>
              </a:rPr>
              <a:t>Porth Theseus</a:t>
            </a:r>
            <a:r>
              <a:rPr lang="cy-GB" dirty="0">
                <a:latin typeface="Verdana"/>
                <a:ea typeface="Verdana"/>
              </a:rPr>
              <a:t> </a:t>
            </a:r>
            <a:r>
              <a:rPr kumimoji="0" lang="cy-GB" sz="2400" b="0" i="0" u="none" strike="noStrike" kern="1200" cap="none" spc="0" normalizeH="0" baseline="0" noProof="0" dirty="0">
                <a:ln>
                  <a:noFill/>
                </a:ln>
                <a:solidFill>
                  <a:srgbClr val="324F82"/>
                </a:solidFill>
                <a:effectLst/>
                <a:uLnTx/>
                <a:uFillTx/>
                <a:latin typeface="Verdana"/>
                <a:ea typeface="Verdana"/>
              </a:rPr>
              <a:t>newydd </a:t>
            </a:r>
            <a:r>
              <a:rPr lang="cy-GB" dirty="0">
                <a:latin typeface="Verdana"/>
                <a:ea typeface="Verdana"/>
              </a:rPr>
              <a:t>ar dudalennau </a:t>
            </a:r>
            <a:r>
              <a:rPr lang="cy-GB">
                <a:latin typeface="Verdana"/>
                <a:ea typeface="Verdana"/>
              </a:rPr>
              <a:t>gwe Iechyd Cyhoeddus Cymru NERS</a:t>
            </a:r>
            <a:endParaRPr lang="cy-GB">
              <a:highlight>
                <a:srgbClr val="FFFF00"/>
              </a:highlight>
              <a:latin typeface="Verdana"/>
              <a:ea typeface="Verdana"/>
            </a:endParaRPr>
          </a:p>
          <a:p>
            <a:pPr marL="0" indent="0">
              <a:buNone/>
            </a:pPr>
            <a:endParaRPr lang="cy-GB" dirty="0"/>
          </a:p>
          <a:p>
            <a:pPr marL="0" indent="0">
              <a:buNone/>
            </a:pPr>
            <a:r>
              <a:rPr lang="cy-GB" dirty="0">
                <a:hlinkClick r:id="rId3"/>
              </a:rPr>
              <a:t>Manylion cyswllt Cydlynwyr NERS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547FA01-42D7-1384-FB2E-C13342F1279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 err="1"/>
              <a:t>Gwybodaeth</a:t>
            </a:r>
            <a:r>
              <a:rPr lang="en-US" dirty="0"/>
              <a:t> </a:t>
            </a:r>
            <a:r>
              <a:rPr lang="en-US" dirty="0" err="1"/>
              <a:t>bellach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74EF783-2241-20D6-B71A-B7604FC6625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dirty="0" err="1"/>
              <a:t>Gwybodaeth</a:t>
            </a:r>
            <a:r>
              <a:rPr lang="en-US" dirty="0"/>
              <a:t> a </a:t>
            </a:r>
            <a:r>
              <a:rPr lang="en-US" dirty="0" err="1"/>
              <a:t>dolenni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54AC69F-6C21-ECE4-D296-F18EE845A2BA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167" y="5760401"/>
            <a:ext cx="2067950" cy="1409911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Dalfan Cynnwys 7">
            <a:extLst>
              <a:ext uri="{FF2B5EF4-FFF2-40B4-BE49-F238E27FC236}">
                <a16:creationId xmlns:a16="http://schemas.microsoft.com/office/drawing/2014/main" id="{969841D3-F9E9-6D09-C3FD-71680054E05B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3966725" y="6294968"/>
            <a:ext cx="4944010" cy="348428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Ubuntu" charset="0"/>
              </a:rPr>
              <a:t>NERS  Porth Theseus - </a:t>
            </a: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Ubuntu" charset="0"/>
              </a:rPr>
              <a:t>System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Ubuntu" charset="0"/>
              </a:rPr>
              <a:t>Rheoli</a:t>
            </a: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Ubuntu" charset="0"/>
              </a:rPr>
              <a:t>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Ubuntu" charset="0"/>
              </a:rPr>
              <a:t>Cleifion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Ubuntu" charset="0"/>
            </a:endParaRPr>
          </a:p>
          <a:p>
            <a:endParaRPr lang="cy-GB" dirty="0"/>
          </a:p>
        </p:txBody>
      </p:sp>
    </p:spTree>
    <p:extLst>
      <p:ext uri="{BB962C8B-B14F-4D97-AF65-F5344CB8AC3E}">
        <p14:creationId xmlns:p14="http://schemas.microsoft.com/office/powerpoint/2010/main" val="22396289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Public Health Wales Theme">
      <a:dk1>
        <a:srgbClr val="000000"/>
      </a:dk1>
      <a:lt1>
        <a:srgbClr val="FFFFFF"/>
      </a:lt1>
      <a:dk2>
        <a:srgbClr val="324F82"/>
      </a:dk2>
      <a:lt2>
        <a:srgbClr val="E7E6E6"/>
      </a:lt2>
      <a:accent1>
        <a:srgbClr val="324F82"/>
      </a:accent1>
      <a:accent2>
        <a:srgbClr val="28B8CE"/>
      </a:accent2>
      <a:accent3>
        <a:srgbClr val="4FB9AB"/>
      </a:accent3>
      <a:accent4>
        <a:srgbClr val="F8C402"/>
      </a:accent4>
      <a:accent5>
        <a:srgbClr val="DF3782"/>
      </a:accent5>
      <a:accent6>
        <a:srgbClr val="70AD47"/>
      </a:accent6>
      <a:hlink>
        <a:srgbClr val="28B8CE"/>
      </a:hlink>
      <a:folHlink>
        <a:srgbClr val="DF3782"/>
      </a:folHlink>
    </a:clrScheme>
    <a:fontScheme name="Consolas-Verdana">
      <a:majorFont>
        <a:latin typeface="Consolas" panose="020B0609020204030204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Verdana" panose="020B060403050404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sz="3000" b="0" i="0" dirty="0" smtClean="0">
            <a:solidFill>
              <a:schemeClr val="bg1"/>
            </a:solidFill>
            <a:latin typeface="Ubuntu" charset="0"/>
            <a:ea typeface="Ubuntu" charset="0"/>
            <a:cs typeface="Ubuntu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PHW PPT Template" id="{CF5567AB-625C-CB4D-8AD5-4A60DD3D97F6}" vid="{EBA284EE-FC4C-2544-8931-2A4AC163670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19CB6DF505AD04E8BA49A79FC9B23FB" ma:contentTypeVersion="5" ma:contentTypeDescription="Create a new document." ma:contentTypeScope="" ma:versionID="d81de5dab242eb04b5211cb31ba8f612">
  <xsd:schema xmlns:xsd="http://www.w3.org/2001/XMLSchema" xmlns:xs="http://www.w3.org/2001/XMLSchema" xmlns:p="http://schemas.microsoft.com/office/2006/metadata/properties" xmlns:ns2="312515f9-8a60-47d8-a87c-7359f15deea1" xmlns:ns3="f61174d4-11ab-4bbe-b6c0-59ce9f636157" targetNamespace="http://schemas.microsoft.com/office/2006/metadata/properties" ma:root="true" ma:fieldsID="2fdebb2c5772d22ce8b2ec6cec6bcf68" ns2:_="" ns3:_="">
    <xsd:import namespace="312515f9-8a60-47d8-a87c-7359f15deea1"/>
    <xsd:import namespace="f61174d4-11ab-4bbe-b6c0-59ce9f63615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12515f9-8a60-47d8-a87c-7359f15deea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61174d4-11ab-4bbe-b6c0-59ce9f636157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6D4E481-015A-49A0-88F6-F421C63547D6}">
  <ds:schemaRefs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f30bebb2-c01f-48d0-81da-dc8b123879c2"/>
    <ds:schemaRef ds:uri="b7e247b7-cca8-429f-8688-16f83c8fba5f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38171E9E-1334-42D8-A629-300AAE518F8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E95C9BF-01DF-4EEC-9293-3C15C1F1E89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12515f9-8a60-47d8-a87c-7359f15deea1"/>
    <ds:schemaRef ds:uri="f61174d4-11ab-4bbe-b6c0-59ce9f63615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3789</TotalTime>
  <Words>490</Words>
  <Application>Microsoft Office PowerPoint</Application>
  <PresentationFormat>Widescreen</PresentationFormat>
  <Paragraphs>42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Cynllun Atgyfeirio Cleifion i Wneud Ymarfer Corff Cymru (NERS)  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Andrew Cadywould</dc:creator>
  <cp:lastModifiedBy>Rhian Pearce</cp:lastModifiedBy>
  <cp:revision>153</cp:revision>
  <cp:lastPrinted>2018-02-28T08:37:13Z</cp:lastPrinted>
  <dcterms:created xsi:type="dcterms:W3CDTF">2017-10-31T10:35:26Z</dcterms:created>
  <dcterms:modified xsi:type="dcterms:W3CDTF">2023-11-24T09:13:55Z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0x010100019CB6DF505AD04E8BA49A79FC9B23FB</vt:lpwstr>
  </property>
  <property fmtid="{D5CDD505-2E9C-101B-9397-08002B2CF9AE}" pid="3" name="MediaServiceImageTags">
    <vt:lpwstr/>
  </property>
</Properties>
</file>